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8" r:id="rId6"/>
    <p:sldId id="270" r:id="rId7"/>
    <p:sldId id="260" r:id="rId8"/>
    <p:sldId id="262" r:id="rId9"/>
    <p:sldId id="264" r:id="rId10"/>
    <p:sldId id="271" r:id="rId11"/>
    <p:sldId id="273" r:id="rId12"/>
    <p:sldId id="272" r:id="rId1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68C"/>
    <a:srgbClr val="001431"/>
    <a:srgbClr val="142F5C"/>
    <a:srgbClr val="149F2F"/>
    <a:srgbClr val="D14C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113A9D2-9D6B-4929-AA2D-F23B5EE8CB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736" autoAdjust="0"/>
  </p:normalViewPr>
  <p:slideViewPr>
    <p:cSldViewPr snapToGrid="0" showGuides="1">
      <p:cViewPr varScale="1">
        <p:scale>
          <a:sx n="115" d="100"/>
          <a:sy n="115" d="100"/>
        </p:scale>
        <p:origin x="37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74" d="100"/>
          <a:sy n="74" d="100"/>
        </p:scale>
        <p:origin x="251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2C9D383-BBC4-486C-B949-4975C013CC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139D43F-AF4D-4026-B59B-E30A21479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2732FF4-692D-42EC-B53D-6CE15EAECF74}" type="datetime1">
              <a:rPr lang="ru-RU" smtClean="0"/>
              <a:t>11.06.2020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04AF834-AEA0-4B1E-B634-D786ABAA3B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3505535A-EEFA-4377-8BEC-AE3B154A76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D432166-D667-4383-B839-F1433620BE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28152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BEA2B1-5220-4426-B135-473A3157C493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34B48B0-85B2-40C4-A05A-571C99C8AB57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9632103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34B48B0-85B2-40C4-A05A-571C99C8AB57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769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34B48B0-85B2-40C4-A05A-571C99C8AB5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6004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34B48B0-85B2-40C4-A05A-571C99C8AB5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277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34B48B0-85B2-40C4-A05A-571C99C8AB5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7058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34B48B0-85B2-40C4-A05A-571C99C8AB5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0567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34B48B0-85B2-40C4-A05A-571C99C8AB5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9373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логотип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B241F2F-6D67-4597-AB7C-D982860837A5}"/>
              </a:ext>
            </a:extLst>
          </p:cNvPr>
          <p:cNvSpPr/>
          <p:nvPr userDrawn="1"/>
        </p:nvSpPr>
        <p:spPr>
          <a:xfrm>
            <a:off x="3585972" y="0"/>
            <a:ext cx="5020056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7639DF-BB81-43B2-81DF-DC0942E884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5972" y="2551430"/>
            <a:ext cx="5020056" cy="1633085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62A2A7-5821-4BAA-A45B-8AFDF4E0F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400" y="4653445"/>
            <a:ext cx="5027613" cy="827197"/>
          </a:xfrm>
        </p:spPr>
        <p:txBody>
          <a:bodyPr rtlCol="0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D828D1A9-3D67-4106-B288-BC23A7CC5A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02708" y="1721890"/>
            <a:ext cx="2386800" cy="486000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 smtClean="0"/>
              <a:t>МАДМО 2020</a:t>
            </a:r>
          </a:p>
        </p:txBody>
      </p:sp>
    </p:spTree>
    <p:extLst>
      <p:ext uri="{BB962C8B-B14F-4D97-AF65-F5344CB8AC3E}">
        <p14:creationId xmlns:p14="http://schemas.microsoft.com/office/powerpoint/2010/main" val="1376270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 сравнения стоимос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3980BA4-A23A-4C88-B574-5C1C7E0F1D99}"/>
              </a:ext>
            </a:extLst>
          </p:cNvPr>
          <p:cNvSpPr/>
          <p:nvPr userDrawn="1"/>
        </p:nvSpPr>
        <p:spPr>
          <a:xfrm>
            <a:off x="-1587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703320"/>
            <a:ext cx="12192000" cy="31546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6802464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E7963C-EE13-417F-9EE8-C68B22ABC299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718924" y="4094681"/>
            <a:ext cx="3666744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18924" y="4527898"/>
            <a:ext cx="3666744" cy="137443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FFB1E7A4-4985-48C1-B72F-4B1715915B45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6498182" y="4094681"/>
            <a:ext cx="3666744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18" name="Текст 11">
            <a:extLst>
              <a:ext uri="{FF2B5EF4-FFF2-40B4-BE49-F238E27FC236}">
                <a16:creationId xmlns:a16="http://schemas.microsoft.com/office/drawing/2014/main" id="{13613D75-4050-4984-9168-DAD425D6D6A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498182" y="4527898"/>
            <a:ext cx="3666744" cy="137443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10515600" cy="915721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9E693E7E-08CF-4C07-BFC7-C34D6269EFD9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1555148" y="2707188"/>
            <a:ext cx="3666744" cy="850147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7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12 345 ₽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9D213FF3-2ADF-437D-9C3A-5C5821DBAF4E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6334406" y="2707188"/>
            <a:ext cx="3666744" cy="850147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7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6789 ₽</a:t>
            </a:r>
          </a:p>
        </p:txBody>
      </p:sp>
      <p:sp>
        <p:nvSpPr>
          <p:cNvPr id="23" name="Рисунок 11">
            <a:extLst>
              <a:ext uri="{FF2B5EF4-FFF2-40B4-BE49-F238E27FC236}">
                <a16:creationId xmlns:a16="http://schemas.microsoft.com/office/drawing/2014/main" id="{E7019E9C-AA4E-4592-97BE-BF366FFA1A72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152050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кругов и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938F4135-A9EE-4D29-A8AB-5DEB57ABC181}"/>
              </a:ext>
            </a:extLst>
          </p:cNvPr>
          <p:cNvSpPr/>
          <p:nvPr userDrawn="1"/>
        </p:nvSpPr>
        <p:spPr>
          <a:xfrm>
            <a:off x="-1587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690968"/>
            <a:ext cx="12192000" cy="316703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7081434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F9D110-E70B-45F5-86C6-4A7247F63528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587236" y="4798586"/>
            <a:ext cx="257728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587236" y="5235475"/>
            <a:ext cx="2577284" cy="705923"/>
          </a:xfrm>
        </p:spPr>
        <p:txBody>
          <a:bodyPr lIns="36000" tIns="0" rIns="0" bIns="0" rtlCol="0">
            <a:norm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10515600" cy="915721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AA62DB99-23AA-4B84-915B-58A12122905A}"/>
              </a:ext>
            </a:extLst>
          </p:cNvPr>
          <p:cNvSpPr/>
          <p:nvPr userDrawn="1"/>
        </p:nvSpPr>
        <p:spPr>
          <a:xfrm>
            <a:off x="1969178" y="2806082"/>
            <a:ext cx="1847088" cy="1847088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87C4674D-D19C-4346-8AB3-EEC70C5BA12B}"/>
              </a:ext>
            </a:extLst>
          </p:cNvPr>
          <p:cNvSpPr/>
          <p:nvPr userDrawn="1"/>
        </p:nvSpPr>
        <p:spPr>
          <a:xfrm>
            <a:off x="4730062" y="2358026"/>
            <a:ext cx="2295144" cy="229514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232287E6-00FD-4CA9-879A-D113874BCAF3}"/>
              </a:ext>
            </a:extLst>
          </p:cNvPr>
          <p:cNvSpPr/>
          <p:nvPr userDrawn="1"/>
        </p:nvSpPr>
        <p:spPr>
          <a:xfrm>
            <a:off x="7613594" y="2037986"/>
            <a:ext cx="2615184" cy="261518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24B6C5DB-65E0-4261-A490-0CEBD77B8A6C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2022734" y="3082272"/>
            <a:ext cx="1739976" cy="955575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25</a:t>
            </a:r>
          </a:p>
        </p:txBody>
      </p:sp>
      <p:sp>
        <p:nvSpPr>
          <p:cNvPr id="34" name="Текст 2">
            <a:extLst>
              <a:ext uri="{FF2B5EF4-FFF2-40B4-BE49-F238E27FC236}">
                <a16:creationId xmlns:a16="http://schemas.microsoft.com/office/drawing/2014/main" id="{86AFF07C-4D15-4A29-B939-C47256023C91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2022734" y="4075184"/>
            <a:ext cx="1739976" cy="280931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Миллиардов</a:t>
            </a:r>
          </a:p>
        </p:txBody>
      </p:sp>
      <p:sp>
        <p:nvSpPr>
          <p:cNvPr id="35" name="Текст 2">
            <a:extLst>
              <a:ext uri="{FF2B5EF4-FFF2-40B4-BE49-F238E27FC236}">
                <a16:creationId xmlns:a16="http://schemas.microsoft.com/office/drawing/2014/main" id="{2C71864B-9476-4445-B961-A4480119AB3B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5007646" y="2886747"/>
            <a:ext cx="1739976" cy="955575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50 ₽</a:t>
            </a:r>
          </a:p>
        </p:txBody>
      </p:sp>
      <p:sp>
        <p:nvSpPr>
          <p:cNvPr id="36" name="Текст 2">
            <a:extLst>
              <a:ext uri="{FF2B5EF4-FFF2-40B4-BE49-F238E27FC236}">
                <a16:creationId xmlns:a16="http://schemas.microsoft.com/office/drawing/2014/main" id="{B2AAA459-A7E1-451E-BABB-0C87139B389F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5007646" y="3879659"/>
            <a:ext cx="1739976" cy="280931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Миллиардов</a:t>
            </a:r>
          </a:p>
        </p:txBody>
      </p:sp>
      <p:sp>
        <p:nvSpPr>
          <p:cNvPr id="37" name="Текст 2">
            <a:extLst>
              <a:ext uri="{FF2B5EF4-FFF2-40B4-BE49-F238E27FC236}">
                <a16:creationId xmlns:a16="http://schemas.microsoft.com/office/drawing/2014/main" id="{DF679BEC-0CFD-449F-B3E0-BB712F00052B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7761966" y="2723457"/>
            <a:ext cx="2295144" cy="955575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100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65220FFF-D7A7-4DFC-97E2-8D717A6B97FF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8038166" y="3716369"/>
            <a:ext cx="1739976" cy="280931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Миллиардов</a:t>
            </a:r>
          </a:p>
        </p:txBody>
      </p:sp>
      <p:sp>
        <p:nvSpPr>
          <p:cNvPr id="39" name="Текст 2">
            <a:extLst>
              <a:ext uri="{FF2B5EF4-FFF2-40B4-BE49-F238E27FC236}">
                <a16:creationId xmlns:a16="http://schemas.microsoft.com/office/drawing/2014/main" id="{33C0B4F4-FAB3-45B3-A57B-B8A00F765A8C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4587884" y="4798586"/>
            <a:ext cx="257728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40" name="Текст 11">
            <a:extLst>
              <a:ext uri="{FF2B5EF4-FFF2-40B4-BE49-F238E27FC236}">
                <a16:creationId xmlns:a16="http://schemas.microsoft.com/office/drawing/2014/main" id="{2710ED40-A455-4EEF-AAD2-1479EE311ABC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587884" y="5240927"/>
            <a:ext cx="2577284" cy="705923"/>
          </a:xfrm>
        </p:spPr>
        <p:txBody>
          <a:bodyPr lIns="36000" tIns="0" rIns="0" bIns="0" rtlCol="0">
            <a:norm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5" name="Текст 2">
            <a:extLst>
              <a:ext uri="{FF2B5EF4-FFF2-40B4-BE49-F238E27FC236}">
                <a16:creationId xmlns:a16="http://schemas.microsoft.com/office/drawing/2014/main" id="{A9FC0BF2-FC28-43C1-864A-CAB49C8381A2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7654886" y="4798586"/>
            <a:ext cx="257728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46" name="Текст 11">
            <a:extLst>
              <a:ext uri="{FF2B5EF4-FFF2-40B4-BE49-F238E27FC236}">
                <a16:creationId xmlns:a16="http://schemas.microsoft.com/office/drawing/2014/main" id="{F4793ACF-6372-4346-9E08-F9E4D258476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7654886" y="5231802"/>
            <a:ext cx="2577284" cy="705923"/>
          </a:xfrm>
        </p:spPr>
        <p:txBody>
          <a:bodyPr lIns="36000" tIns="0" rIns="0" bIns="0" rtlCol="0">
            <a:norm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6" name="Рисунок 11">
            <a:extLst>
              <a:ext uri="{FF2B5EF4-FFF2-40B4-BE49-F238E27FC236}">
                <a16:creationId xmlns:a16="http://schemas.microsoft.com/office/drawing/2014/main" id="{F3FD923B-7063-49D8-8286-0F8424648970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470776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 двумя объектами и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2DA9D50-F092-4CE4-833F-A116EB21A23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2990088"/>
            <a:ext cx="12192000" cy="386791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DC5575-F431-4172-9F85-C2F2878EB566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053452" y="3340707"/>
            <a:ext cx="3666744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6612" y="3773923"/>
            <a:ext cx="5259387" cy="2087752"/>
          </a:xfrm>
        </p:spPr>
        <p:txBody>
          <a:bodyPr lIns="0" tIns="0" rIns="0" bIns="0" rtlCol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10515600" cy="935429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3E44B3E-B67E-47BB-9B17-495800CC539C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6682936" y="3353508"/>
            <a:ext cx="3666744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26" name="Текст 11">
            <a:extLst>
              <a:ext uri="{FF2B5EF4-FFF2-40B4-BE49-F238E27FC236}">
                <a16:creationId xmlns:a16="http://schemas.microsoft.com/office/drawing/2014/main" id="{3E6654E2-1600-436C-996F-AB13D779B06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466097" y="3786724"/>
            <a:ext cx="5068178" cy="2087752"/>
          </a:xfrm>
        </p:spPr>
        <p:txBody>
          <a:bodyPr lIns="0" tIns="0" rIns="0" bIns="0" rtlCol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7" name="Рисунок 11">
            <a:extLst>
              <a:ext uri="{FF2B5EF4-FFF2-40B4-BE49-F238E27FC236}">
                <a16:creationId xmlns:a16="http://schemas.microsoft.com/office/drawing/2014/main" id="{11B1F208-6C15-4A3F-B7B4-388A18DC2B1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002558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о конкуренции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CCE7ADE7-21F0-4422-AD3C-0A7865E4FAB1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06F00F53-9697-4331-BE9F-B94FA62B0402}"/>
              </a:ext>
            </a:extLst>
          </p:cNvPr>
          <p:cNvSpPr/>
          <p:nvPr userDrawn="1"/>
        </p:nvSpPr>
        <p:spPr>
          <a:xfrm>
            <a:off x="0" y="1528174"/>
            <a:ext cx="12192000" cy="532982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7430939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29C041-0EC7-4901-A99B-C9DA35884EC6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7" name="Рисунок 11">
            <a:extLst>
              <a:ext uri="{FF2B5EF4-FFF2-40B4-BE49-F238E27FC236}">
                <a16:creationId xmlns:a16="http://schemas.microsoft.com/office/drawing/2014/main" id="{E705CC21-80AA-488E-B95D-0E00300A05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65413" y="1975905"/>
            <a:ext cx="2386584" cy="484632"/>
          </a:xfrm>
          <a:prstGeom prst="roundRect">
            <a:avLst/>
          </a:prstGeom>
          <a:noFill/>
          <a:ln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4" name="Рисунок 11" descr="Квадрант с логотипами конкурентов">
            <a:extLst>
              <a:ext uri="{FF2B5EF4-FFF2-40B4-BE49-F238E27FC236}">
                <a16:creationId xmlns:a16="http://schemas.microsoft.com/office/drawing/2014/main" id="{B02B30B1-85C9-4BFB-89EF-F61F699F9CB9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479892" y="2503607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Конкурент 2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17" name="Рисунок 11" descr="Квадрант с логотипами конкурентов">
            <a:extLst>
              <a:ext uri="{FF2B5EF4-FFF2-40B4-BE49-F238E27FC236}">
                <a16:creationId xmlns:a16="http://schemas.microsoft.com/office/drawing/2014/main" id="{BB248D0D-569D-4CE5-B4A5-1CB766D4BC25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341365" y="2069258"/>
            <a:ext cx="1655064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Конкурент 1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18" name="Рисунок 11" descr="Квадрант с логотипами конкурентов">
            <a:extLst>
              <a:ext uri="{FF2B5EF4-FFF2-40B4-BE49-F238E27FC236}">
                <a16:creationId xmlns:a16="http://schemas.microsoft.com/office/drawing/2014/main" id="{63441834-C0B7-467E-BB8A-077BFB4CC64D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209800" y="4684388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Конкурент 3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0" name="Рисунок 11" descr="Квадрант с логотипами конкурентов">
            <a:extLst>
              <a:ext uri="{FF2B5EF4-FFF2-40B4-BE49-F238E27FC236}">
                <a16:creationId xmlns:a16="http://schemas.microsoft.com/office/drawing/2014/main" id="{4845EF5C-F9AE-4C81-B40A-0EF51B85391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54710" y="2594867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Конкурент 4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1" name="Рисунок 11" descr="Квадрант с логотипами конкурентов">
            <a:extLst>
              <a:ext uri="{FF2B5EF4-FFF2-40B4-BE49-F238E27FC236}">
                <a16:creationId xmlns:a16="http://schemas.microsoft.com/office/drawing/2014/main" id="{75396269-14C7-4297-BE40-EB61A04CF4C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55537" y="4853700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Конкурент 5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2" name="Рисунок 11" descr="Квадрант с логотипами конкурентов">
            <a:extLst>
              <a:ext uri="{FF2B5EF4-FFF2-40B4-BE49-F238E27FC236}">
                <a16:creationId xmlns:a16="http://schemas.microsoft.com/office/drawing/2014/main" id="{A9EC32D0-3CC5-4D03-90E1-35DD544F353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965413" y="4121940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Конкурент 6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3" name="Текст 7">
            <a:extLst>
              <a:ext uri="{FF2B5EF4-FFF2-40B4-BE49-F238E27FC236}">
                <a16:creationId xmlns:a16="http://schemas.microsoft.com/office/drawing/2014/main" id="{C9793465-C4F7-40FC-AEF8-5F868E36EC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8628" y="3574970"/>
            <a:ext cx="2741612" cy="248888"/>
          </a:xfrm>
        </p:spPr>
        <p:txBody>
          <a:bodyPr rtlCol="0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ru-RU" noProof="0"/>
              <a:t>Дороже</a:t>
            </a:r>
          </a:p>
        </p:txBody>
      </p:sp>
      <p:sp>
        <p:nvSpPr>
          <p:cNvPr id="24" name="Текст 7">
            <a:extLst>
              <a:ext uri="{FF2B5EF4-FFF2-40B4-BE49-F238E27FC236}">
                <a16:creationId xmlns:a16="http://schemas.microsoft.com/office/drawing/2014/main" id="{9E34E738-15BA-4311-BA02-5FDA3723F49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730592" y="3574970"/>
            <a:ext cx="2741612" cy="248888"/>
          </a:xfrm>
        </p:spPr>
        <p:txBody>
          <a:bodyPr rtlCol="0">
            <a:noAutofit/>
          </a:bodyPr>
          <a:lstStyle>
            <a:lvl1pPr marL="0" indent="0" algn="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ru-RU" noProof="0"/>
              <a:t>Дешевле</a:t>
            </a:r>
          </a:p>
        </p:txBody>
      </p:sp>
      <p:sp>
        <p:nvSpPr>
          <p:cNvPr id="27" name="Текст 7">
            <a:extLst>
              <a:ext uri="{FF2B5EF4-FFF2-40B4-BE49-F238E27FC236}">
                <a16:creationId xmlns:a16="http://schemas.microsoft.com/office/drawing/2014/main" id="{43026573-79FA-414F-85CC-BB2AFC84C27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41450" y="6142762"/>
            <a:ext cx="2741612" cy="24888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ru-RU" noProof="0"/>
              <a:t>Менее удобно</a:t>
            </a:r>
          </a:p>
        </p:txBody>
      </p:sp>
      <p:sp>
        <p:nvSpPr>
          <p:cNvPr id="28" name="Текст 7">
            <a:extLst>
              <a:ext uri="{FF2B5EF4-FFF2-40B4-BE49-F238E27FC236}">
                <a16:creationId xmlns:a16="http://schemas.microsoft.com/office/drawing/2014/main" id="{354AC58C-2EFE-42E3-B1C3-3A3F7161FC0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41450" y="1764281"/>
            <a:ext cx="2741612" cy="24888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ru-RU" noProof="0"/>
              <a:t>Более удобно</a:t>
            </a:r>
          </a:p>
        </p:txBody>
      </p:sp>
      <p:cxnSp>
        <p:nvCxnSpPr>
          <p:cNvPr id="9" name="Прямая со стрелкой 8">
            <a:extLst>
              <a:ext uri="{FF2B5EF4-FFF2-40B4-BE49-F238E27FC236}">
                <a16:creationId xmlns:a16="http://schemas.microsoft.com/office/drawing/2014/main" id="{E3842B13-E900-4B2B-AB93-A64B64227466}"/>
              </a:ext>
            </a:extLst>
          </p:cNvPr>
          <p:cNvCxnSpPr/>
          <p:nvPr userDrawn="1"/>
        </p:nvCxnSpPr>
        <p:spPr>
          <a:xfrm>
            <a:off x="872933" y="3548268"/>
            <a:ext cx="1047037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 29">
            <a:extLst>
              <a:ext uri="{FF2B5EF4-FFF2-40B4-BE49-F238E27FC236}">
                <a16:creationId xmlns:a16="http://schemas.microsoft.com/office/drawing/2014/main" id="{EF45D1A3-05DF-4B1E-9C02-6D8A69BE201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098036" y="4142692"/>
            <a:ext cx="399592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Рисунок 11">
            <a:extLst>
              <a:ext uri="{FF2B5EF4-FFF2-40B4-BE49-F238E27FC236}">
                <a16:creationId xmlns:a16="http://schemas.microsoft.com/office/drawing/2014/main" id="{CC01BAE8-6C4C-4DBC-AFB4-6B3BCF8D071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188288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 тремя объектами и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AF48E4FA-B29A-4342-834B-094336E65A2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044952"/>
            <a:ext cx="12192000" cy="381304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49850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8A22AF-6DFB-461E-9AC5-F045C8ED3840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053452" y="2435210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053452" y="2784018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536828"/>
            <a:ext cx="10515600" cy="750626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8" name="Прямоугольник: скругленные углы 7">
            <a:extLst>
              <a:ext uri="{FF2B5EF4-FFF2-40B4-BE49-F238E27FC236}">
                <a16:creationId xmlns:a16="http://schemas.microsoft.com/office/drawing/2014/main" id="{B8BEE5DC-84EC-43EB-9CD1-9837D8A4F67C}"/>
              </a:ext>
            </a:extLst>
          </p:cNvPr>
          <p:cNvSpPr/>
          <p:nvPr userDrawn="1"/>
        </p:nvSpPr>
        <p:spPr>
          <a:xfrm>
            <a:off x="834925" y="2312229"/>
            <a:ext cx="3139490" cy="3529584"/>
          </a:xfrm>
          <a:custGeom>
            <a:avLst/>
            <a:gdLst>
              <a:gd name="connsiteX0" fmla="*/ 0 w 3136392"/>
              <a:gd name="connsiteY0" fmla="*/ 522742 h 3529584"/>
              <a:gd name="connsiteX1" fmla="*/ 522742 w 3136392"/>
              <a:gd name="connsiteY1" fmla="*/ 0 h 3529584"/>
              <a:gd name="connsiteX2" fmla="*/ 2613650 w 3136392"/>
              <a:gd name="connsiteY2" fmla="*/ 0 h 3529584"/>
              <a:gd name="connsiteX3" fmla="*/ 3136392 w 3136392"/>
              <a:gd name="connsiteY3" fmla="*/ 522742 h 3529584"/>
              <a:gd name="connsiteX4" fmla="*/ 3136392 w 3136392"/>
              <a:gd name="connsiteY4" fmla="*/ 3006842 h 3529584"/>
              <a:gd name="connsiteX5" fmla="*/ 2613650 w 3136392"/>
              <a:gd name="connsiteY5" fmla="*/ 3529584 h 3529584"/>
              <a:gd name="connsiteX6" fmla="*/ 522742 w 3136392"/>
              <a:gd name="connsiteY6" fmla="*/ 3529584 h 3529584"/>
              <a:gd name="connsiteX7" fmla="*/ 0 w 3136392"/>
              <a:gd name="connsiteY7" fmla="*/ 3006842 h 3529584"/>
              <a:gd name="connsiteX8" fmla="*/ 0 w 3136392"/>
              <a:gd name="connsiteY8" fmla="*/ 522742 h 3529584"/>
              <a:gd name="connsiteX0" fmla="*/ 0 w 3136404"/>
              <a:gd name="connsiteY0" fmla="*/ 522742 h 3529584"/>
              <a:gd name="connsiteX1" fmla="*/ 522742 w 3136404"/>
              <a:gd name="connsiteY1" fmla="*/ 0 h 3529584"/>
              <a:gd name="connsiteX2" fmla="*/ 2854281 w 3136404"/>
              <a:gd name="connsiteY2" fmla="*/ 0 h 3529584"/>
              <a:gd name="connsiteX3" fmla="*/ 3136392 w 3136404"/>
              <a:gd name="connsiteY3" fmla="*/ 522742 h 3529584"/>
              <a:gd name="connsiteX4" fmla="*/ 3136392 w 3136404"/>
              <a:gd name="connsiteY4" fmla="*/ 3006842 h 3529584"/>
              <a:gd name="connsiteX5" fmla="*/ 2613650 w 3136404"/>
              <a:gd name="connsiteY5" fmla="*/ 3529584 h 3529584"/>
              <a:gd name="connsiteX6" fmla="*/ 522742 w 3136404"/>
              <a:gd name="connsiteY6" fmla="*/ 3529584 h 3529584"/>
              <a:gd name="connsiteX7" fmla="*/ 0 w 3136404"/>
              <a:gd name="connsiteY7" fmla="*/ 3006842 h 3529584"/>
              <a:gd name="connsiteX8" fmla="*/ 0 w 3136404"/>
              <a:gd name="connsiteY8" fmla="*/ 522742 h 3529584"/>
              <a:gd name="connsiteX0" fmla="*/ 0 w 3137803"/>
              <a:gd name="connsiteY0" fmla="*/ 522742 h 3529584"/>
              <a:gd name="connsiteX1" fmla="*/ 522742 w 3137803"/>
              <a:gd name="connsiteY1" fmla="*/ 0 h 3529584"/>
              <a:gd name="connsiteX2" fmla="*/ 2883464 w 3137803"/>
              <a:gd name="connsiteY2" fmla="*/ 0 h 3529584"/>
              <a:gd name="connsiteX3" fmla="*/ 3136392 w 3137803"/>
              <a:gd name="connsiteY3" fmla="*/ 522742 h 3529584"/>
              <a:gd name="connsiteX4" fmla="*/ 3136392 w 3137803"/>
              <a:gd name="connsiteY4" fmla="*/ 3006842 h 3529584"/>
              <a:gd name="connsiteX5" fmla="*/ 2613650 w 3137803"/>
              <a:gd name="connsiteY5" fmla="*/ 3529584 h 3529584"/>
              <a:gd name="connsiteX6" fmla="*/ 522742 w 3137803"/>
              <a:gd name="connsiteY6" fmla="*/ 3529584 h 3529584"/>
              <a:gd name="connsiteX7" fmla="*/ 0 w 3137803"/>
              <a:gd name="connsiteY7" fmla="*/ 3006842 h 3529584"/>
              <a:gd name="connsiteX8" fmla="*/ 0 w 3137803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524429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848801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9490" h="3529584">
                <a:moveTo>
                  <a:pt x="1687" y="522742"/>
                </a:moveTo>
                <a:cubicBezTo>
                  <a:pt x="1687" y="234040"/>
                  <a:pt x="-36647" y="0"/>
                  <a:pt x="252055" y="0"/>
                </a:cubicBezTo>
                <a:lnTo>
                  <a:pt x="2885151" y="0"/>
                </a:lnTo>
                <a:cubicBezTo>
                  <a:pt x="3173853" y="0"/>
                  <a:pt x="3138079" y="234040"/>
                  <a:pt x="3138079" y="522742"/>
                </a:cubicBezTo>
                <a:lnTo>
                  <a:pt x="3138079" y="3006842"/>
                </a:lnTo>
                <a:cubicBezTo>
                  <a:pt x="3138079" y="3295544"/>
                  <a:pt x="3137503" y="3529584"/>
                  <a:pt x="2848801" y="3529584"/>
                </a:cubicBezTo>
                <a:lnTo>
                  <a:pt x="329876" y="3529584"/>
                </a:lnTo>
                <a:cubicBezTo>
                  <a:pt x="41174" y="3529584"/>
                  <a:pt x="1687" y="3295544"/>
                  <a:pt x="1687" y="3006842"/>
                </a:cubicBezTo>
                <a:lnTo>
                  <a:pt x="1687" y="522742"/>
                </a:lnTo>
                <a:close/>
              </a:path>
            </a:pathLst>
          </a:custGeom>
          <a:noFill/>
          <a:ln>
            <a:solidFill>
              <a:srgbClr val="D14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3B7E67C7-1C94-4372-81CF-D888A17E9E6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053452" y="3276621"/>
            <a:ext cx="2769902" cy="2361398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E1FD2E8C-BDB7-4C4A-B56C-7F3091987DAE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8431250" y="2435210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04038B74-8E2F-43C0-914C-E2BF1688356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8431250" y="2784018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1" name="Прямоугольник: скругленные углы 7">
            <a:extLst>
              <a:ext uri="{FF2B5EF4-FFF2-40B4-BE49-F238E27FC236}">
                <a16:creationId xmlns:a16="http://schemas.microsoft.com/office/drawing/2014/main" id="{50BFB1A6-61C6-40D0-A6EC-86ECD5632A5C}"/>
              </a:ext>
            </a:extLst>
          </p:cNvPr>
          <p:cNvSpPr/>
          <p:nvPr userDrawn="1"/>
        </p:nvSpPr>
        <p:spPr>
          <a:xfrm>
            <a:off x="8212723" y="2312229"/>
            <a:ext cx="3139490" cy="3529584"/>
          </a:xfrm>
          <a:custGeom>
            <a:avLst/>
            <a:gdLst>
              <a:gd name="connsiteX0" fmla="*/ 0 w 3136392"/>
              <a:gd name="connsiteY0" fmla="*/ 522742 h 3529584"/>
              <a:gd name="connsiteX1" fmla="*/ 522742 w 3136392"/>
              <a:gd name="connsiteY1" fmla="*/ 0 h 3529584"/>
              <a:gd name="connsiteX2" fmla="*/ 2613650 w 3136392"/>
              <a:gd name="connsiteY2" fmla="*/ 0 h 3529584"/>
              <a:gd name="connsiteX3" fmla="*/ 3136392 w 3136392"/>
              <a:gd name="connsiteY3" fmla="*/ 522742 h 3529584"/>
              <a:gd name="connsiteX4" fmla="*/ 3136392 w 3136392"/>
              <a:gd name="connsiteY4" fmla="*/ 3006842 h 3529584"/>
              <a:gd name="connsiteX5" fmla="*/ 2613650 w 3136392"/>
              <a:gd name="connsiteY5" fmla="*/ 3529584 h 3529584"/>
              <a:gd name="connsiteX6" fmla="*/ 522742 w 3136392"/>
              <a:gd name="connsiteY6" fmla="*/ 3529584 h 3529584"/>
              <a:gd name="connsiteX7" fmla="*/ 0 w 3136392"/>
              <a:gd name="connsiteY7" fmla="*/ 3006842 h 3529584"/>
              <a:gd name="connsiteX8" fmla="*/ 0 w 3136392"/>
              <a:gd name="connsiteY8" fmla="*/ 522742 h 3529584"/>
              <a:gd name="connsiteX0" fmla="*/ 0 w 3136404"/>
              <a:gd name="connsiteY0" fmla="*/ 522742 h 3529584"/>
              <a:gd name="connsiteX1" fmla="*/ 522742 w 3136404"/>
              <a:gd name="connsiteY1" fmla="*/ 0 h 3529584"/>
              <a:gd name="connsiteX2" fmla="*/ 2854281 w 3136404"/>
              <a:gd name="connsiteY2" fmla="*/ 0 h 3529584"/>
              <a:gd name="connsiteX3" fmla="*/ 3136392 w 3136404"/>
              <a:gd name="connsiteY3" fmla="*/ 522742 h 3529584"/>
              <a:gd name="connsiteX4" fmla="*/ 3136392 w 3136404"/>
              <a:gd name="connsiteY4" fmla="*/ 3006842 h 3529584"/>
              <a:gd name="connsiteX5" fmla="*/ 2613650 w 3136404"/>
              <a:gd name="connsiteY5" fmla="*/ 3529584 h 3529584"/>
              <a:gd name="connsiteX6" fmla="*/ 522742 w 3136404"/>
              <a:gd name="connsiteY6" fmla="*/ 3529584 h 3529584"/>
              <a:gd name="connsiteX7" fmla="*/ 0 w 3136404"/>
              <a:gd name="connsiteY7" fmla="*/ 3006842 h 3529584"/>
              <a:gd name="connsiteX8" fmla="*/ 0 w 3136404"/>
              <a:gd name="connsiteY8" fmla="*/ 522742 h 3529584"/>
              <a:gd name="connsiteX0" fmla="*/ 0 w 3137803"/>
              <a:gd name="connsiteY0" fmla="*/ 522742 h 3529584"/>
              <a:gd name="connsiteX1" fmla="*/ 522742 w 3137803"/>
              <a:gd name="connsiteY1" fmla="*/ 0 h 3529584"/>
              <a:gd name="connsiteX2" fmla="*/ 2883464 w 3137803"/>
              <a:gd name="connsiteY2" fmla="*/ 0 h 3529584"/>
              <a:gd name="connsiteX3" fmla="*/ 3136392 w 3137803"/>
              <a:gd name="connsiteY3" fmla="*/ 522742 h 3529584"/>
              <a:gd name="connsiteX4" fmla="*/ 3136392 w 3137803"/>
              <a:gd name="connsiteY4" fmla="*/ 3006842 h 3529584"/>
              <a:gd name="connsiteX5" fmla="*/ 2613650 w 3137803"/>
              <a:gd name="connsiteY5" fmla="*/ 3529584 h 3529584"/>
              <a:gd name="connsiteX6" fmla="*/ 522742 w 3137803"/>
              <a:gd name="connsiteY6" fmla="*/ 3529584 h 3529584"/>
              <a:gd name="connsiteX7" fmla="*/ 0 w 3137803"/>
              <a:gd name="connsiteY7" fmla="*/ 3006842 h 3529584"/>
              <a:gd name="connsiteX8" fmla="*/ 0 w 3137803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524429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848801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9490" h="3529584">
                <a:moveTo>
                  <a:pt x="1687" y="522742"/>
                </a:moveTo>
                <a:cubicBezTo>
                  <a:pt x="1687" y="234040"/>
                  <a:pt x="-36647" y="0"/>
                  <a:pt x="252055" y="0"/>
                </a:cubicBezTo>
                <a:lnTo>
                  <a:pt x="2885151" y="0"/>
                </a:lnTo>
                <a:cubicBezTo>
                  <a:pt x="3173853" y="0"/>
                  <a:pt x="3138079" y="234040"/>
                  <a:pt x="3138079" y="522742"/>
                </a:cubicBezTo>
                <a:lnTo>
                  <a:pt x="3138079" y="3006842"/>
                </a:lnTo>
                <a:cubicBezTo>
                  <a:pt x="3138079" y="3295544"/>
                  <a:pt x="3137503" y="3529584"/>
                  <a:pt x="2848801" y="3529584"/>
                </a:cubicBezTo>
                <a:lnTo>
                  <a:pt x="329876" y="3529584"/>
                </a:lnTo>
                <a:cubicBezTo>
                  <a:pt x="41174" y="3529584"/>
                  <a:pt x="1687" y="3295544"/>
                  <a:pt x="1687" y="3006842"/>
                </a:cubicBezTo>
                <a:lnTo>
                  <a:pt x="1687" y="522742"/>
                </a:lnTo>
                <a:close/>
              </a:path>
            </a:pathLst>
          </a:custGeom>
          <a:noFill/>
          <a:ln>
            <a:solidFill>
              <a:srgbClr val="D14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2" name="Текст 11">
            <a:extLst>
              <a:ext uri="{FF2B5EF4-FFF2-40B4-BE49-F238E27FC236}">
                <a16:creationId xmlns:a16="http://schemas.microsoft.com/office/drawing/2014/main" id="{AEDB747B-532C-44A9-AD7A-2352A1F089B8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8431250" y="3276621"/>
            <a:ext cx="2769902" cy="2361398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F074267C-7E1D-4515-B053-1121335429CD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4742351" y="2431907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BED0DB43-ABA6-4E0E-BA64-F6DBD79467F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742351" y="2780715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7" name="Прямоугольник: скругленные углы 7">
            <a:extLst>
              <a:ext uri="{FF2B5EF4-FFF2-40B4-BE49-F238E27FC236}">
                <a16:creationId xmlns:a16="http://schemas.microsoft.com/office/drawing/2014/main" id="{0FC703B8-4AAD-4000-8C02-C257F7016FFF}"/>
              </a:ext>
            </a:extLst>
          </p:cNvPr>
          <p:cNvSpPr/>
          <p:nvPr userDrawn="1"/>
        </p:nvSpPr>
        <p:spPr>
          <a:xfrm>
            <a:off x="4523824" y="2312229"/>
            <a:ext cx="3139490" cy="3529584"/>
          </a:xfrm>
          <a:custGeom>
            <a:avLst/>
            <a:gdLst>
              <a:gd name="connsiteX0" fmla="*/ 0 w 3136392"/>
              <a:gd name="connsiteY0" fmla="*/ 522742 h 3529584"/>
              <a:gd name="connsiteX1" fmla="*/ 522742 w 3136392"/>
              <a:gd name="connsiteY1" fmla="*/ 0 h 3529584"/>
              <a:gd name="connsiteX2" fmla="*/ 2613650 w 3136392"/>
              <a:gd name="connsiteY2" fmla="*/ 0 h 3529584"/>
              <a:gd name="connsiteX3" fmla="*/ 3136392 w 3136392"/>
              <a:gd name="connsiteY3" fmla="*/ 522742 h 3529584"/>
              <a:gd name="connsiteX4" fmla="*/ 3136392 w 3136392"/>
              <a:gd name="connsiteY4" fmla="*/ 3006842 h 3529584"/>
              <a:gd name="connsiteX5" fmla="*/ 2613650 w 3136392"/>
              <a:gd name="connsiteY5" fmla="*/ 3529584 h 3529584"/>
              <a:gd name="connsiteX6" fmla="*/ 522742 w 3136392"/>
              <a:gd name="connsiteY6" fmla="*/ 3529584 h 3529584"/>
              <a:gd name="connsiteX7" fmla="*/ 0 w 3136392"/>
              <a:gd name="connsiteY7" fmla="*/ 3006842 h 3529584"/>
              <a:gd name="connsiteX8" fmla="*/ 0 w 3136392"/>
              <a:gd name="connsiteY8" fmla="*/ 522742 h 3529584"/>
              <a:gd name="connsiteX0" fmla="*/ 0 w 3136404"/>
              <a:gd name="connsiteY0" fmla="*/ 522742 h 3529584"/>
              <a:gd name="connsiteX1" fmla="*/ 522742 w 3136404"/>
              <a:gd name="connsiteY1" fmla="*/ 0 h 3529584"/>
              <a:gd name="connsiteX2" fmla="*/ 2854281 w 3136404"/>
              <a:gd name="connsiteY2" fmla="*/ 0 h 3529584"/>
              <a:gd name="connsiteX3" fmla="*/ 3136392 w 3136404"/>
              <a:gd name="connsiteY3" fmla="*/ 522742 h 3529584"/>
              <a:gd name="connsiteX4" fmla="*/ 3136392 w 3136404"/>
              <a:gd name="connsiteY4" fmla="*/ 3006842 h 3529584"/>
              <a:gd name="connsiteX5" fmla="*/ 2613650 w 3136404"/>
              <a:gd name="connsiteY5" fmla="*/ 3529584 h 3529584"/>
              <a:gd name="connsiteX6" fmla="*/ 522742 w 3136404"/>
              <a:gd name="connsiteY6" fmla="*/ 3529584 h 3529584"/>
              <a:gd name="connsiteX7" fmla="*/ 0 w 3136404"/>
              <a:gd name="connsiteY7" fmla="*/ 3006842 h 3529584"/>
              <a:gd name="connsiteX8" fmla="*/ 0 w 3136404"/>
              <a:gd name="connsiteY8" fmla="*/ 522742 h 3529584"/>
              <a:gd name="connsiteX0" fmla="*/ 0 w 3137803"/>
              <a:gd name="connsiteY0" fmla="*/ 522742 h 3529584"/>
              <a:gd name="connsiteX1" fmla="*/ 522742 w 3137803"/>
              <a:gd name="connsiteY1" fmla="*/ 0 h 3529584"/>
              <a:gd name="connsiteX2" fmla="*/ 2883464 w 3137803"/>
              <a:gd name="connsiteY2" fmla="*/ 0 h 3529584"/>
              <a:gd name="connsiteX3" fmla="*/ 3136392 w 3137803"/>
              <a:gd name="connsiteY3" fmla="*/ 522742 h 3529584"/>
              <a:gd name="connsiteX4" fmla="*/ 3136392 w 3137803"/>
              <a:gd name="connsiteY4" fmla="*/ 3006842 h 3529584"/>
              <a:gd name="connsiteX5" fmla="*/ 2613650 w 3137803"/>
              <a:gd name="connsiteY5" fmla="*/ 3529584 h 3529584"/>
              <a:gd name="connsiteX6" fmla="*/ 522742 w 3137803"/>
              <a:gd name="connsiteY6" fmla="*/ 3529584 h 3529584"/>
              <a:gd name="connsiteX7" fmla="*/ 0 w 3137803"/>
              <a:gd name="connsiteY7" fmla="*/ 3006842 h 3529584"/>
              <a:gd name="connsiteX8" fmla="*/ 0 w 3137803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524429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848801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9490" h="3529584">
                <a:moveTo>
                  <a:pt x="1687" y="522742"/>
                </a:moveTo>
                <a:cubicBezTo>
                  <a:pt x="1687" y="234040"/>
                  <a:pt x="-36647" y="0"/>
                  <a:pt x="252055" y="0"/>
                </a:cubicBezTo>
                <a:lnTo>
                  <a:pt x="2885151" y="0"/>
                </a:lnTo>
                <a:cubicBezTo>
                  <a:pt x="3173853" y="0"/>
                  <a:pt x="3138079" y="234040"/>
                  <a:pt x="3138079" y="522742"/>
                </a:cubicBezTo>
                <a:lnTo>
                  <a:pt x="3138079" y="3006842"/>
                </a:lnTo>
                <a:cubicBezTo>
                  <a:pt x="3138079" y="3295544"/>
                  <a:pt x="3137503" y="3529584"/>
                  <a:pt x="2848801" y="3529584"/>
                </a:cubicBezTo>
                <a:lnTo>
                  <a:pt x="329876" y="3529584"/>
                </a:lnTo>
                <a:cubicBezTo>
                  <a:pt x="41174" y="3529584"/>
                  <a:pt x="1687" y="3295544"/>
                  <a:pt x="1687" y="3006842"/>
                </a:cubicBezTo>
                <a:lnTo>
                  <a:pt x="1687" y="522742"/>
                </a:lnTo>
                <a:close/>
              </a:path>
            </a:pathLst>
          </a:custGeom>
          <a:noFill/>
          <a:ln>
            <a:solidFill>
              <a:srgbClr val="D14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8" name="Текст 11">
            <a:extLst>
              <a:ext uri="{FF2B5EF4-FFF2-40B4-BE49-F238E27FC236}">
                <a16:creationId xmlns:a16="http://schemas.microsoft.com/office/drawing/2014/main" id="{5294241C-27BC-4F81-86AC-BB6A1B6C317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742351" y="3273318"/>
            <a:ext cx="2769902" cy="2361398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0" name="Рисунок 11">
            <a:extLst>
              <a:ext uri="{FF2B5EF4-FFF2-40B4-BE49-F238E27FC236}">
                <a16:creationId xmlns:a16="http://schemas.microsoft.com/office/drawing/2014/main" id="{A174FF28-7765-4AA3-9FD4-CD935B4751C7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645068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таблицы и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F0C2245-DE76-4D87-9695-FB48563BCAE4}"/>
              </a:ext>
            </a:extLst>
          </p:cNvPr>
          <p:cNvSpPr/>
          <p:nvPr userDrawn="1"/>
        </p:nvSpPr>
        <p:spPr>
          <a:xfrm>
            <a:off x="0" y="15802"/>
            <a:ext cx="12192000" cy="684219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2414016"/>
            <a:ext cx="12192000" cy="444398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95984F-2663-402D-A6D4-D1D4B791E63D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838199" y="1928770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F074267C-7E1D-4515-B053-1121335429CD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6402339" y="1925467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207BEA77-6F19-47A4-89B3-773557D35ADD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839788" y="2606834"/>
            <a:ext cx="4913312" cy="3022600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25" name="Объект 10">
            <a:extLst>
              <a:ext uri="{FF2B5EF4-FFF2-40B4-BE49-F238E27FC236}">
                <a16:creationId xmlns:a16="http://schemas.microsoft.com/office/drawing/2014/main" id="{CB2E1E06-E22D-4555-9D15-BBCA0BE6F5F4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6402339" y="2606834"/>
            <a:ext cx="4913312" cy="3022600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BF4CB8DC-40CD-4909-8F71-4707DCC2606B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1096525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временной шкал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318B7734-2772-4C9A-BD61-B27A99E74C14}"/>
              </a:ext>
            </a:extLst>
          </p:cNvPr>
          <p:cNvSpPr/>
          <p:nvPr userDrawn="1"/>
        </p:nvSpPr>
        <p:spPr>
          <a:xfrm>
            <a:off x="-3560" y="18540"/>
            <a:ext cx="12192000" cy="68394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137A0267-8AC8-4915-9542-1B14DD87BB22}"/>
              </a:ext>
            </a:extLst>
          </p:cNvPr>
          <p:cNvCxnSpPr/>
          <p:nvPr userDrawn="1"/>
        </p:nvCxnSpPr>
        <p:spPr>
          <a:xfrm>
            <a:off x="1743456" y="3429000"/>
            <a:ext cx="8705088" cy="0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234173-527C-4C87-A0FF-B2E5836AFA7C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711126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11127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10515600" cy="935429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CD691C53-AE3E-4F20-95DD-9685FED4F5A1}"/>
              </a:ext>
            </a:extLst>
          </p:cNvPr>
          <p:cNvSpPr/>
          <p:nvPr userDrawn="1"/>
        </p:nvSpPr>
        <p:spPr>
          <a:xfrm>
            <a:off x="1053452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C2CDE282-1A6F-4DBA-865E-1B11BA3ABC55}"/>
              </a:ext>
            </a:extLst>
          </p:cNvPr>
          <p:cNvSpPr/>
          <p:nvPr userDrawn="1"/>
        </p:nvSpPr>
        <p:spPr>
          <a:xfrm>
            <a:off x="9803524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5EA74B15-692A-450D-B310-878022A27D88}"/>
              </a:ext>
            </a:extLst>
          </p:cNvPr>
          <p:cNvSpPr/>
          <p:nvPr userDrawn="1"/>
        </p:nvSpPr>
        <p:spPr>
          <a:xfrm>
            <a:off x="3240970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CE791CF-B7E8-4D71-8684-B32E8C8F4301}"/>
              </a:ext>
            </a:extLst>
          </p:cNvPr>
          <p:cNvSpPr/>
          <p:nvPr userDrawn="1"/>
        </p:nvSpPr>
        <p:spPr>
          <a:xfrm>
            <a:off x="5428488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4AD3D6DD-0953-43C9-8188-184BE5DA2793}"/>
              </a:ext>
            </a:extLst>
          </p:cNvPr>
          <p:cNvSpPr/>
          <p:nvPr userDrawn="1"/>
        </p:nvSpPr>
        <p:spPr>
          <a:xfrm>
            <a:off x="7616006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27E8A912-57C4-484A-BC10-933FA672E854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9452932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27" name="Текст 11">
            <a:extLst>
              <a:ext uri="{FF2B5EF4-FFF2-40B4-BE49-F238E27FC236}">
                <a16:creationId xmlns:a16="http://schemas.microsoft.com/office/drawing/2014/main" id="{B7A3AAFE-6461-4AE9-B70B-74CB089850AE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452933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B3255040-19AE-4D3C-B7EB-0DFF91543E3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2896577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29" name="Текст 11">
            <a:extLst>
              <a:ext uri="{FF2B5EF4-FFF2-40B4-BE49-F238E27FC236}">
                <a16:creationId xmlns:a16="http://schemas.microsoft.com/office/drawing/2014/main" id="{FBE4D9BD-0351-4B91-B0BC-1DC3E5348A9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2896578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id="{98AB56CF-F4C5-4F54-9C81-C6AF325445C4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5082028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31" name="Текст 11">
            <a:extLst>
              <a:ext uri="{FF2B5EF4-FFF2-40B4-BE49-F238E27FC236}">
                <a16:creationId xmlns:a16="http://schemas.microsoft.com/office/drawing/2014/main" id="{EDAADAFF-CDF8-4B5A-B4AF-07A1E3BDCF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082029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2" name="Текст 2">
            <a:extLst>
              <a:ext uri="{FF2B5EF4-FFF2-40B4-BE49-F238E27FC236}">
                <a16:creationId xmlns:a16="http://schemas.microsoft.com/office/drawing/2014/main" id="{455E4403-2A75-455B-8AB8-D9D2DEE6B4B8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7267480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33" name="Текст 11">
            <a:extLst>
              <a:ext uri="{FF2B5EF4-FFF2-40B4-BE49-F238E27FC236}">
                <a16:creationId xmlns:a16="http://schemas.microsoft.com/office/drawing/2014/main" id="{72A71372-85B1-4BE9-AFC9-78A34420C192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267481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9" name="Текст 2">
            <a:extLst>
              <a:ext uri="{FF2B5EF4-FFF2-40B4-BE49-F238E27FC236}">
                <a16:creationId xmlns:a16="http://schemas.microsoft.com/office/drawing/2014/main" id="{450A7337-3C0A-4855-BC87-AA251494827A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1053452" y="3074289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20ГГ</a:t>
            </a:r>
          </a:p>
        </p:txBody>
      </p:sp>
      <p:sp>
        <p:nvSpPr>
          <p:cNvPr id="40" name="Текст 2">
            <a:extLst>
              <a:ext uri="{FF2B5EF4-FFF2-40B4-BE49-F238E27FC236}">
                <a16:creationId xmlns:a16="http://schemas.microsoft.com/office/drawing/2014/main" id="{D7169E62-2B9B-4CF2-B2E2-3FD55EEEFF87}"/>
              </a:ext>
            </a:extLst>
          </p:cNvPr>
          <p:cNvSpPr>
            <a:spLocks noGrp="1"/>
          </p:cNvSpPr>
          <p:nvPr>
            <p:ph type="body" idx="57" hasCustomPrompt="1"/>
          </p:nvPr>
        </p:nvSpPr>
        <p:spPr>
          <a:xfrm>
            <a:off x="1053452" y="3471539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Месяц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AC0575D2-AA1D-44C6-9FB3-21ADF8988B54}"/>
              </a:ext>
            </a:extLst>
          </p:cNvPr>
          <p:cNvSpPr>
            <a:spLocks noGrp="1"/>
          </p:cNvSpPr>
          <p:nvPr>
            <p:ph type="body" idx="58" hasCustomPrompt="1"/>
          </p:nvPr>
        </p:nvSpPr>
        <p:spPr>
          <a:xfrm>
            <a:off x="3240970" y="3068944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20ГГ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2BBDBCDC-6887-4C68-B9B1-5692A081F030}"/>
              </a:ext>
            </a:extLst>
          </p:cNvPr>
          <p:cNvSpPr>
            <a:spLocks noGrp="1"/>
          </p:cNvSpPr>
          <p:nvPr>
            <p:ph type="body" idx="59" hasCustomPrompt="1"/>
          </p:nvPr>
        </p:nvSpPr>
        <p:spPr>
          <a:xfrm>
            <a:off x="3240970" y="3466194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Месяц</a:t>
            </a:r>
          </a:p>
        </p:txBody>
      </p:sp>
      <p:sp>
        <p:nvSpPr>
          <p:cNvPr id="43" name="Текст 2">
            <a:extLst>
              <a:ext uri="{FF2B5EF4-FFF2-40B4-BE49-F238E27FC236}">
                <a16:creationId xmlns:a16="http://schemas.microsoft.com/office/drawing/2014/main" id="{6ABCAEE9-21FE-4449-83EB-FBEC4248EE5E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5428488" y="3077096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20ГГ</a:t>
            </a:r>
          </a:p>
        </p:txBody>
      </p:sp>
      <p:sp>
        <p:nvSpPr>
          <p:cNvPr id="44" name="Текст 2">
            <a:extLst>
              <a:ext uri="{FF2B5EF4-FFF2-40B4-BE49-F238E27FC236}">
                <a16:creationId xmlns:a16="http://schemas.microsoft.com/office/drawing/2014/main" id="{95136500-0830-4515-8356-C6B23041E5C7}"/>
              </a:ext>
            </a:extLst>
          </p:cNvPr>
          <p:cNvSpPr>
            <a:spLocks noGrp="1"/>
          </p:cNvSpPr>
          <p:nvPr>
            <p:ph type="body" idx="61" hasCustomPrompt="1"/>
          </p:nvPr>
        </p:nvSpPr>
        <p:spPr>
          <a:xfrm>
            <a:off x="5428488" y="3474346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Месяц</a:t>
            </a:r>
          </a:p>
        </p:txBody>
      </p:sp>
      <p:sp>
        <p:nvSpPr>
          <p:cNvPr id="45" name="Текст 2">
            <a:extLst>
              <a:ext uri="{FF2B5EF4-FFF2-40B4-BE49-F238E27FC236}">
                <a16:creationId xmlns:a16="http://schemas.microsoft.com/office/drawing/2014/main" id="{CBD503F2-AFE4-4764-8A65-FCC3DF905012}"/>
              </a:ext>
            </a:extLst>
          </p:cNvPr>
          <p:cNvSpPr>
            <a:spLocks noGrp="1"/>
          </p:cNvSpPr>
          <p:nvPr>
            <p:ph type="body" idx="62" hasCustomPrompt="1"/>
          </p:nvPr>
        </p:nvSpPr>
        <p:spPr>
          <a:xfrm>
            <a:off x="7616006" y="3082825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20ГГ</a:t>
            </a:r>
          </a:p>
        </p:txBody>
      </p:sp>
      <p:sp>
        <p:nvSpPr>
          <p:cNvPr id="46" name="Текст 2">
            <a:extLst>
              <a:ext uri="{FF2B5EF4-FFF2-40B4-BE49-F238E27FC236}">
                <a16:creationId xmlns:a16="http://schemas.microsoft.com/office/drawing/2014/main" id="{7DC0A657-989F-4B29-8E27-DDC81B0140EE}"/>
              </a:ext>
            </a:extLst>
          </p:cNvPr>
          <p:cNvSpPr>
            <a:spLocks noGrp="1"/>
          </p:cNvSpPr>
          <p:nvPr>
            <p:ph type="body" idx="63" hasCustomPrompt="1"/>
          </p:nvPr>
        </p:nvSpPr>
        <p:spPr>
          <a:xfrm>
            <a:off x="7616006" y="3480075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Месяц</a:t>
            </a:r>
          </a:p>
        </p:txBody>
      </p:sp>
      <p:sp>
        <p:nvSpPr>
          <p:cNvPr id="47" name="Текст 2">
            <a:extLst>
              <a:ext uri="{FF2B5EF4-FFF2-40B4-BE49-F238E27FC236}">
                <a16:creationId xmlns:a16="http://schemas.microsoft.com/office/drawing/2014/main" id="{8437BAC6-4C02-46D8-AB5C-54416FDC4E11}"/>
              </a:ext>
            </a:extLst>
          </p:cNvPr>
          <p:cNvSpPr>
            <a:spLocks noGrp="1"/>
          </p:cNvSpPr>
          <p:nvPr>
            <p:ph type="body" idx="64" hasCustomPrompt="1"/>
          </p:nvPr>
        </p:nvSpPr>
        <p:spPr>
          <a:xfrm>
            <a:off x="9803524" y="3079749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20ГГ</a:t>
            </a:r>
          </a:p>
        </p:txBody>
      </p:sp>
      <p:sp>
        <p:nvSpPr>
          <p:cNvPr id="48" name="Текст 2">
            <a:extLst>
              <a:ext uri="{FF2B5EF4-FFF2-40B4-BE49-F238E27FC236}">
                <a16:creationId xmlns:a16="http://schemas.microsoft.com/office/drawing/2014/main" id="{E0840D65-23FD-4BDF-B966-5BF3BE32F620}"/>
              </a:ext>
            </a:extLst>
          </p:cNvPr>
          <p:cNvSpPr>
            <a:spLocks noGrp="1"/>
          </p:cNvSpPr>
          <p:nvPr>
            <p:ph type="body" idx="65" hasCustomPrompt="1"/>
          </p:nvPr>
        </p:nvSpPr>
        <p:spPr>
          <a:xfrm>
            <a:off x="9803524" y="3476999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Месяц</a:t>
            </a:r>
          </a:p>
        </p:txBody>
      </p:sp>
      <p:sp>
        <p:nvSpPr>
          <p:cNvPr id="50" name="Рисунок 11">
            <a:extLst>
              <a:ext uri="{FF2B5EF4-FFF2-40B4-BE49-F238E27FC236}">
                <a16:creationId xmlns:a16="http://schemas.microsoft.com/office/drawing/2014/main" id="{DBB3EB4E-1DA2-4278-B918-D5B7EDBD9B35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1510719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объект и логотип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6B665D0-4EDB-4342-BED1-27DA9BA746A8}"/>
              </a:ext>
            </a:extLst>
          </p:cNvPr>
          <p:cNvSpPr/>
          <p:nvPr userDrawn="1"/>
        </p:nvSpPr>
        <p:spPr>
          <a:xfrm>
            <a:off x="7454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1965960"/>
            <a:ext cx="12192000" cy="48920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0AB825-A011-419D-B3BF-9B764025F0A8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207BEA77-6F19-47A4-89B3-773557D35ADD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839787" y="1943100"/>
            <a:ext cx="10512425" cy="3686334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16" name="Рисунок 11">
            <a:extLst>
              <a:ext uri="{FF2B5EF4-FFF2-40B4-BE49-F238E27FC236}">
                <a16:creationId xmlns:a16="http://schemas.microsoft.com/office/drawing/2014/main" id="{429030D9-F540-4B24-AA27-17B8726068F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4127674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коман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8CF4E3C4-06F3-4C9B-8844-62F3323AB7DD}"/>
              </a:ext>
            </a:extLst>
          </p:cNvPr>
          <p:cNvSpPr/>
          <p:nvPr userDrawn="1"/>
        </p:nvSpPr>
        <p:spPr>
          <a:xfrm>
            <a:off x="-1587" y="6408"/>
            <a:ext cx="12192000" cy="685159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154680"/>
            <a:ext cx="12192000" cy="370332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E39E08-D236-4F47-A4CE-1F0D435E7002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10515600" cy="588736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F074267C-7E1D-4515-B053-1121335429CD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4711049" y="4355957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BED0DB43-ABA6-4E0E-BA64-F6DBD79467F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711049" y="4736849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1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8" name="Текст 11">
            <a:extLst>
              <a:ext uri="{FF2B5EF4-FFF2-40B4-BE49-F238E27FC236}">
                <a16:creationId xmlns:a16="http://schemas.microsoft.com/office/drawing/2014/main" id="{5294241C-27BC-4F81-86AC-BB6A1B6C317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711049" y="5004864"/>
            <a:ext cx="2769902" cy="824020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FA998E5C-D637-4A1F-9056-73766B04FE2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5145170" y="2212908"/>
            <a:ext cx="1901952" cy="1901952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F89779B3-74BD-410E-8DCD-302D161A4673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8147243" y="4357953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26" name="Текст 11">
            <a:extLst>
              <a:ext uri="{FF2B5EF4-FFF2-40B4-BE49-F238E27FC236}">
                <a16:creationId xmlns:a16="http://schemas.microsoft.com/office/drawing/2014/main" id="{B367781E-9C82-4788-A807-0111EF793B6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147243" y="4738845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1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9" name="Текст 11">
            <a:extLst>
              <a:ext uri="{FF2B5EF4-FFF2-40B4-BE49-F238E27FC236}">
                <a16:creationId xmlns:a16="http://schemas.microsoft.com/office/drawing/2014/main" id="{C5484CD3-57F0-46B6-96E6-54BDB7A030D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8147243" y="5006860"/>
            <a:ext cx="2769902" cy="824020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0" name="Рисунок 10">
            <a:extLst>
              <a:ext uri="{FF2B5EF4-FFF2-40B4-BE49-F238E27FC236}">
                <a16:creationId xmlns:a16="http://schemas.microsoft.com/office/drawing/2014/main" id="{383DFDF4-9A8E-4653-9207-FC82A7B603A9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8580060" y="2212908"/>
            <a:ext cx="1901952" cy="1901952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1272438" y="4372425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32" name="Текст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1272438" y="4753317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1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3" name="Текст 11">
            <a:extLst>
              <a:ext uri="{FF2B5EF4-FFF2-40B4-BE49-F238E27FC236}">
                <a16:creationId xmlns:a16="http://schemas.microsoft.com/office/drawing/2014/main" id="{A582499F-142E-436A-931B-C9E57565DF2F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1272438" y="5021332"/>
            <a:ext cx="2769902" cy="824020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950B3CF8-BCAD-487D-A0EB-0F031B9DFEB6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1710279" y="2212908"/>
            <a:ext cx="1901952" cy="1901952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6" name="Рисунок 11">
            <a:extLst>
              <a:ext uri="{FF2B5EF4-FFF2-40B4-BE49-F238E27FC236}">
                <a16:creationId xmlns:a16="http://schemas.microsoft.com/office/drawing/2014/main" id="{6CAD31EE-07E0-48DC-8A30-3C3AC6285B2A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4034942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и подписи коман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067B149A-3C8A-48D5-A7CF-D900619C493B}"/>
              </a:ext>
            </a:extLst>
          </p:cNvPr>
          <p:cNvSpPr/>
          <p:nvPr userDrawn="1"/>
        </p:nvSpPr>
        <p:spPr>
          <a:xfrm>
            <a:off x="0" y="4749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2368296"/>
            <a:ext cx="12192000" cy="448970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3BD2AD-B5D0-400D-B6D4-05F7F4003127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10515600" cy="55284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2534173" y="3053492"/>
            <a:ext cx="1908000" cy="591259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32" name="Текст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2534173" y="3690725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950B3CF8-BCAD-487D-A0EB-0F031B9DFEB6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1207008" y="2841244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4" name="Текст 2">
            <a:extLst>
              <a:ext uri="{FF2B5EF4-FFF2-40B4-BE49-F238E27FC236}">
                <a16:creationId xmlns:a16="http://schemas.microsoft.com/office/drawing/2014/main" id="{A5B0328E-C8F6-40C1-8E47-5E04F8C378BC}"/>
              </a:ext>
            </a:extLst>
          </p:cNvPr>
          <p:cNvSpPr>
            <a:spLocks noGrp="1"/>
          </p:cNvSpPr>
          <p:nvPr>
            <p:ph type="body" idx="71" hasCustomPrompt="1"/>
          </p:nvPr>
        </p:nvSpPr>
        <p:spPr>
          <a:xfrm>
            <a:off x="6072016" y="3053492"/>
            <a:ext cx="1908000" cy="591259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45" name="Текст 11">
            <a:extLst>
              <a:ext uri="{FF2B5EF4-FFF2-40B4-BE49-F238E27FC236}">
                <a16:creationId xmlns:a16="http://schemas.microsoft.com/office/drawing/2014/main" id="{FA001AE7-4E42-42A6-9347-729901FA288B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6072016" y="3690725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6" name="Рисунок 10">
            <a:extLst>
              <a:ext uri="{FF2B5EF4-FFF2-40B4-BE49-F238E27FC236}">
                <a16:creationId xmlns:a16="http://schemas.microsoft.com/office/drawing/2014/main" id="{C3CA770E-AF5C-412A-8286-39C2516C33FB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4744851" y="2841244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id="{42536D59-8909-4D52-8F15-FBD7DDF9B649}"/>
              </a:ext>
            </a:extLst>
          </p:cNvPr>
          <p:cNvSpPr>
            <a:spLocks noGrp="1"/>
          </p:cNvSpPr>
          <p:nvPr>
            <p:ph type="body" idx="74" hasCustomPrompt="1"/>
          </p:nvPr>
        </p:nvSpPr>
        <p:spPr>
          <a:xfrm>
            <a:off x="9516223" y="3053492"/>
            <a:ext cx="1908000" cy="591259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51" name="Текст 11">
            <a:extLst>
              <a:ext uri="{FF2B5EF4-FFF2-40B4-BE49-F238E27FC236}">
                <a16:creationId xmlns:a16="http://schemas.microsoft.com/office/drawing/2014/main" id="{2222413B-A6E3-48FA-8BD0-7B34247C7881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9516223" y="3690725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2" name="Рисунок 10">
            <a:extLst>
              <a:ext uri="{FF2B5EF4-FFF2-40B4-BE49-F238E27FC236}">
                <a16:creationId xmlns:a16="http://schemas.microsoft.com/office/drawing/2014/main" id="{6F69DD81-BD33-4878-BE6B-E6252B0E4610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8189058" y="2841244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71" name="Текст 2">
            <a:extLst>
              <a:ext uri="{FF2B5EF4-FFF2-40B4-BE49-F238E27FC236}">
                <a16:creationId xmlns:a16="http://schemas.microsoft.com/office/drawing/2014/main" id="{F7F53399-AF88-4B19-8C26-1A63E023245D}"/>
              </a:ext>
            </a:extLst>
          </p:cNvPr>
          <p:cNvSpPr>
            <a:spLocks noGrp="1"/>
          </p:cNvSpPr>
          <p:nvPr>
            <p:ph type="body" idx="77" hasCustomPrompt="1"/>
          </p:nvPr>
        </p:nvSpPr>
        <p:spPr>
          <a:xfrm>
            <a:off x="2534173" y="4675444"/>
            <a:ext cx="1908000" cy="612438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72" name="Текст 11">
            <a:extLst>
              <a:ext uri="{FF2B5EF4-FFF2-40B4-BE49-F238E27FC236}">
                <a16:creationId xmlns:a16="http://schemas.microsoft.com/office/drawing/2014/main" id="{CCEF4D60-F822-4C96-86FD-DE22EF496C76}"/>
              </a:ext>
            </a:extLst>
          </p:cNvPr>
          <p:cNvSpPr>
            <a:spLocks noGrp="1"/>
          </p:cNvSpPr>
          <p:nvPr>
            <p:ph type="body" sz="quarter" idx="78"/>
          </p:nvPr>
        </p:nvSpPr>
        <p:spPr>
          <a:xfrm>
            <a:off x="2534173" y="533385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73" name="Рисунок 10">
            <a:extLst>
              <a:ext uri="{FF2B5EF4-FFF2-40B4-BE49-F238E27FC236}">
                <a16:creationId xmlns:a16="http://schemas.microsoft.com/office/drawing/2014/main" id="{B4A9AE49-2C61-49A9-BBAB-B10B7982EF05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207008" y="4484375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74" name="Текст 2">
            <a:extLst>
              <a:ext uri="{FF2B5EF4-FFF2-40B4-BE49-F238E27FC236}">
                <a16:creationId xmlns:a16="http://schemas.microsoft.com/office/drawing/2014/main" id="{59FC5F10-BCA0-4110-AEDF-4A9729F7FDF3}"/>
              </a:ext>
            </a:extLst>
          </p:cNvPr>
          <p:cNvSpPr>
            <a:spLocks noGrp="1"/>
          </p:cNvSpPr>
          <p:nvPr>
            <p:ph type="body" idx="80" hasCustomPrompt="1"/>
          </p:nvPr>
        </p:nvSpPr>
        <p:spPr>
          <a:xfrm>
            <a:off x="6072016" y="4675444"/>
            <a:ext cx="1908000" cy="612438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75" name="Текст 11">
            <a:extLst>
              <a:ext uri="{FF2B5EF4-FFF2-40B4-BE49-F238E27FC236}">
                <a16:creationId xmlns:a16="http://schemas.microsoft.com/office/drawing/2014/main" id="{D74DE44D-21EB-4B7D-A729-0564A65C12D5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6072016" y="533385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76" name="Рисунок 10">
            <a:extLst>
              <a:ext uri="{FF2B5EF4-FFF2-40B4-BE49-F238E27FC236}">
                <a16:creationId xmlns:a16="http://schemas.microsoft.com/office/drawing/2014/main" id="{9F70A0CC-AF4B-47BB-A8FA-067E7844751E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4744851" y="4484375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77" name="Текст 2">
            <a:extLst>
              <a:ext uri="{FF2B5EF4-FFF2-40B4-BE49-F238E27FC236}">
                <a16:creationId xmlns:a16="http://schemas.microsoft.com/office/drawing/2014/main" id="{9F607D0D-855E-4436-857B-20E66E881082}"/>
              </a:ext>
            </a:extLst>
          </p:cNvPr>
          <p:cNvSpPr>
            <a:spLocks noGrp="1"/>
          </p:cNvSpPr>
          <p:nvPr>
            <p:ph type="body" idx="83" hasCustomPrompt="1"/>
          </p:nvPr>
        </p:nvSpPr>
        <p:spPr>
          <a:xfrm>
            <a:off x="9516223" y="4675444"/>
            <a:ext cx="1908000" cy="612438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78" name="Текст 11">
            <a:extLst>
              <a:ext uri="{FF2B5EF4-FFF2-40B4-BE49-F238E27FC236}">
                <a16:creationId xmlns:a16="http://schemas.microsoft.com/office/drawing/2014/main" id="{10099025-C128-45B2-90F6-5ABA8380C6C8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9516223" y="533385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79" name="Рисунок 10">
            <a:extLst>
              <a:ext uri="{FF2B5EF4-FFF2-40B4-BE49-F238E27FC236}">
                <a16:creationId xmlns:a16="http://schemas.microsoft.com/office/drawing/2014/main" id="{019F774E-7063-44F5-AE2D-146FCBD9B4C4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8189058" y="4484375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81" name="Рисунок 11">
            <a:extLst>
              <a:ext uri="{FF2B5EF4-FFF2-40B4-BE49-F238E27FC236}">
                <a16:creationId xmlns:a16="http://schemas.microsoft.com/office/drawing/2014/main" id="{FA89EF75-E798-40D3-897E-2FAC5108B5A5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09690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с логотип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A7E2F25-E114-4A75-B5B3-F09D555DDFF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09BEFEA-934B-49DB-9A67-071B716E9BCC}"/>
              </a:ext>
            </a:extLst>
          </p:cNvPr>
          <p:cNvSpPr/>
          <p:nvPr userDrawn="1"/>
        </p:nvSpPr>
        <p:spPr>
          <a:xfrm>
            <a:off x="6769608" y="0"/>
            <a:ext cx="54223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6D2BD-969D-4473-8460-B0377486A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5826" y="3924940"/>
            <a:ext cx="4116387" cy="1740445"/>
          </a:xfrm>
        </p:spPr>
        <p:txBody>
          <a:bodyPr lIns="0" tIns="0" rIns="0" bIns="0" rtlCol="0" anchor="b" anchorCtr="0">
            <a:noAutofit/>
          </a:bodyPr>
          <a:lstStyle>
            <a:lvl1pPr algn="r">
              <a:defRPr sz="5500" b="1"/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10" name="Рисунок 11">
            <a:extLst>
              <a:ext uri="{FF2B5EF4-FFF2-40B4-BE49-F238E27FC236}">
                <a16:creationId xmlns:a16="http://schemas.microsoft.com/office/drawing/2014/main" id="{2B65509E-400D-48FF-845C-D88E53CDA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65413" y="851603"/>
            <a:ext cx="2386800" cy="486000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1124E491-FFE2-4D91-8211-BFEB67FC40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35826" y="5681266"/>
            <a:ext cx="4116387" cy="40008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buNone/>
              <a:defRPr sz="28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4209518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подписи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A4A87ED0-1555-4955-AB1F-016220F037D5}"/>
              </a:ext>
            </a:extLst>
          </p:cNvPr>
          <p:cNvSpPr/>
          <p:nvPr userDrawn="1"/>
        </p:nvSpPr>
        <p:spPr>
          <a:xfrm>
            <a:off x="0" y="-24971"/>
            <a:ext cx="12192000" cy="68579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2660904"/>
            <a:ext cx="12192000" cy="419709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64C5A4-0AC2-46CA-B13D-3278A28FC14B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5389917" y="3744378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32" name="Текст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5389917" y="4070552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4" name="Текст 2">
            <a:extLst>
              <a:ext uri="{FF2B5EF4-FFF2-40B4-BE49-F238E27FC236}">
                <a16:creationId xmlns:a16="http://schemas.microsoft.com/office/drawing/2014/main" id="{A5B0328E-C8F6-40C1-8E47-5E04F8C378BC}"/>
              </a:ext>
            </a:extLst>
          </p:cNvPr>
          <p:cNvSpPr>
            <a:spLocks noGrp="1"/>
          </p:cNvSpPr>
          <p:nvPr>
            <p:ph type="body" idx="71" hasCustomPrompt="1"/>
          </p:nvPr>
        </p:nvSpPr>
        <p:spPr>
          <a:xfrm>
            <a:off x="7424934" y="3744378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45" name="Текст 11">
            <a:extLst>
              <a:ext uri="{FF2B5EF4-FFF2-40B4-BE49-F238E27FC236}">
                <a16:creationId xmlns:a16="http://schemas.microsoft.com/office/drawing/2014/main" id="{FA001AE7-4E42-42A6-9347-729901FA288B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7424934" y="4070552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id="{42536D59-8909-4D52-8F15-FBD7DDF9B649}"/>
              </a:ext>
            </a:extLst>
          </p:cNvPr>
          <p:cNvSpPr>
            <a:spLocks noGrp="1"/>
          </p:cNvSpPr>
          <p:nvPr>
            <p:ph type="body" idx="74" hasCustomPrompt="1"/>
          </p:nvPr>
        </p:nvSpPr>
        <p:spPr>
          <a:xfrm>
            <a:off x="9459951" y="3744378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51" name="Текст 11">
            <a:extLst>
              <a:ext uri="{FF2B5EF4-FFF2-40B4-BE49-F238E27FC236}">
                <a16:creationId xmlns:a16="http://schemas.microsoft.com/office/drawing/2014/main" id="{2222413B-A6E3-48FA-8BD0-7B34247C7881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9459951" y="4070552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4D76DCFE-3432-4A5F-955D-7561AB292330}"/>
              </a:ext>
            </a:extLst>
          </p:cNvPr>
          <p:cNvSpPr>
            <a:spLocks noGrp="1"/>
          </p:cNvSpPr>
          <p:nvPr>
            <p:ph type="body" idx="76" hasCustomPrompt="1"/>
          </p:nvPr>
        </p:nvSpPr>
        <p:spPr>
          <a:xfrm>
            <a:off x="5389917" y="4784422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30" name="Текст 11">
            <a:extLst>
              <a:ext uri="{FF2B5EF4-FFF2-40B4-BE49-F238E27FC236}">
                <a16:creationId xmlns:a16="http://schemas.microsoft.com/office/drawing/2014/main" id="{11F291FA-EABF-4C0D-AF94-B7A47A81ECED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5389917" y="511059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922A983C-97ED-4D4F-90B9-78A07353BC8F}"/>
              </a:ext>
            </a:extLst>
          </p:cNvPr>
          <p:cNvSpPr>
            <a:spLocks noGrp="1"/>
          </p:cNvSpPr>
          <p:nvPr>
            <p:ph type="body" idx="78" hasCustomPrompt="1"/>
          </p:nvPr>
        </p:nvSpPr>
        <p:spPr>
          <a:xfrm>
            <a:off x="7424934" y="4784422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35" name="Текст 11">
            <a:extLst>
              <a:ext uri="{FF2B5EF4-FFF2-40B4-BE49-F238E27FC236}">
                <a16:creationId xmlns:a16="http://schemas.microsoft.com/office/drawing/2014/main" id="{FD1E7350-7D86-49FC-8701-EE982A922CD1}"/>
              </a:ext>
            </a:extLst>
          </p:cNvPr>
          <p:cNvSpPr>
            <a:spLocks noGrp="1"/>
          </p:cNvSpPr>
          <p:nvPr>
            <p:ph type="body" sz="quarter" idx="79"/>
          </p:nvPr>
        </p:nvSpPr>
        <p:spPr>
          <a:xfrm>
            <a:off x="7424934" y="511059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6" name="Текст 2">
            <a:extLst>
              <a:ext uri="{FF2B5EF4-FFF2-40B4-BE49-F238E27FC236}">
                <a16:creationId xmlns:a16="http://schemas.microsoft.com/office/drawing/2014/main" id="{BD11603C-59B8-4FC2-97A6-FA9D7C86E67F}"/>
              </a:ext>
            </a:extLst>
          </p:cNvPr>
          <p:cNvSpPr>
            <a:spLocks noGrp="1"/>
          </p:cNvSpPr>
          <p:nvPr>
            <p:ph type="body" idx="80" hasCustomPrompt="1"/>
          </p:nvPr>
        </p:nvSpPr>
        <p:spPr>
          <a:xfrm>
            <a:off x="9459951" y="4784422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37" name="Текст 11">
            <a:extLst>
              <a:ext uri="{FF2B5EF4-FFF2-40B4-BE49-F238E27FC236}">
                <a16:creationId xmlns:a16="http://schemas.microsoft.com/office/drawing/2014/main" id="{6E490732-5FB8-4E3E-9D69-E5406F92F7F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9459951" y="511059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86A0EC4-BC37-4FC9-9F26-E3C1334A4C34}"/>
              </a:ext>
            </a:extLst>
          </p:cNvPr>
          <p:cNvSpPr/>
          <p:nvPr userDrawn="1"/>
        </p:nvSpPr>
        <p:spPr>
          <a:xfrm>
            <a:off x="5381032" y="3305997"/>
            <a:ext cx="265176" cy="266400"/>
          </a:xfrm>
          <a:prstGeom prst="rect">
            <a:avLst/>
          </a:prstGeom>
          <a:solidFill>
            <a:srgbClr val="21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81BD5238-9183-4891-90FE-BFADE39D52EE}"/>
              </a:ext>
            </a:extLst>
          </p:cNvPr>
          <p:cNvSpPr/>
          <p:nvPr userDrawn="1"/>
        </p:nvSpPr>
        <p:spPr>
          <a:xfrm>
            <a:off x="7416049" y="3305997"/>
            <a:ext cx="265176" cy="266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92B2D4CE-3326-4F5C-847C-7ADD21460FA5}"/>
              </a:ext>
            </a:extLst>
          </p:cNvPr>
          <p:cNvSpPr/>
          <p:nvPr userDrawn="1"/>
        </p:nvSpPr>
        <p:spPr>
          <a:xfrm>
            <a:off x="9451066" y="3305997"/>
            <a:ext cx="265176" cy="266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CBFBD00C-155A-4E35-84F8-6154CA214B93}"/>
              </a:ext>
            </a:extLst>
          </p:cNvPr>
          <p:cNvSpPr/>
          <p:nvPr userDrawn="1"/>
        </p:nvSpPr>
        <p:spPr>
          <a:xfrm>
            <a:off x="5381032" y="4401622"/>
            <a:ext cx="265176" cy="26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B80A9D06-023A-4BEC-A29D-DB94D1C5D09B}"/>
              </a:ext>
            </a:extLst>
          </p:cNvPr>
          <p:cNvSpPr/>
          <p:nvPr userDrawn="1"/>
        </p:nvSpPr>
        <p:spPr>
          <a:xfrm>
            <a:off x="7416049" y="4401622"/>
            <a:ext cx="265176" cy="266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B7783EDA-47B1-4EE9-9DF1-72DA4FBB6EBB}"/>
              </a:ext>
            </a:extLst>
          </p:cNvPr>
          <p:cNvSpPr/>
          <p:nvPr userDrawn="1"/>
        </p:nvSpPr>
        <p:spPr>
          <a:xfrm>
            <a:off x="9451066" y="4401622"/>
            <a:ext cx="265176" cy="26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2" name="Диаграмма 11">
            <a:extLst>
              <a:ext uri="{FF2B5EF4-FFF2-40B4-BE49-F238E27FC236}">
                <a16:creationId xmlns:a16="http://schemas.microsoft.com/office/drawing/2014/main" id="{0A6297C2-03D3-4827-8174-BFCF830BF105}"/>
              </a:ext>
            </a:extLst>
          </p:cNvPr>
          <p:cNvSpPr>
            <a:spLocks noGrp="1"/>
          </p:cNvSpPr>
          <p:nvPr>
            <p:ph type="chart" sz="quarter" idx="82" hasCustomPrompt="1"/>
          </p:nvPr>
        </p:nvSpPr>
        <p:spPr>
          <a:xfrm>
            <a:off x="839788" y="2039527"/>
            <a:ext cx="4110037" cy="328494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диаграмму</a:t>
            </a:r>
          </a:p>
        </p:txBody>
      </p:sp>
      <p:sp>
        <p:nvSpPr>
          <p:cNvPr id="47" name="Рисунок 11">
            <a:extLst>
              <a:ext uri="{FF2B5EF4-FFF2-40B4-BE49-F238E27FC236}">
                <a16:creationId xmlns:a16="http://schemas.microsoft.com/office/drawing/2014/main" id="{99F0FD6D-EAFC-4719-A178-145AF6E9077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34683154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й макет двух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6225329-2B3F-4E19-87FA-6CF5BB878D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B142097-9D10-4804-A189-9D860F05AC59}"/>
              </a:ext>
            </a:extLst>
          </p:cNvPr>
          <p:cNvSpPr/>
          <p:nvPr userDrawn="1"/>
        </p:nvSpPr>
        <p:spPr>
          <a:xfrm>
            <a:off x="0" y="2807208"/>
            <a:ext cx="12192000" cy="405079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32F87FB-CCAF-450C-B1BC-067126CC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DC3A8B-4D44-4111-9C9D-DF04D5F544B9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825AABB-EED6-4CD0-A5E2-A15FCDD4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912491C-7FC6-4C1F-9912-4584E8CA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Текст 2">
            <a:extLst>
              <a:ext uri="{FF2B5EF4-FFF2-40B4-BE49-F238E27FC236}">
                <a16:creationId xmlns:a16="http://schemas.microsoft.com/office/drawing/2014/main" id="{697FFDD0-A08E-4CF1-A48B-295DE808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96261"/>
            <a:ext cx="4927266" cy="1654052"/>
          </a:xfrm>
        </p:spPr>
        <p:txBody>
          <a:bodyPr lIns="0" tIns="0" rIns="0" bIns="0" rtlCol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7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D7430E2-DDF4-4D72-AF97-86B66F11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4399"/>
            <a:ext cx="10515600" cy="636340"/>
          </a:xfrm>
        </p:spPr>
        <p:txBody>
          <a:bodyPr lIns="0" tIns="0" rIns="0" bIns="0" rtlCol="0"/>
          <a:lstStyle>
            <a:lvl1pPr>
              <a:defRPr b="1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4" name="Текст 2">
            <a:extLst>
              <a:ext uri="{FF2B5EF4-FFF2-40B4-BE49-F238E27FC236}">
                <a16:creationId xmlns:a16="http://schemas.microsoft.com/office/drawing/2014/main" id="{A46E1E0F-4E59-4E81-9D45-686A3E2B32E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24947" y="4096261"/>
            <a:ext cx="4927266" cy="1654052"/>
          </a:xfrm>
        </p:spPr>
        <p:txBody>
          <a:bodyPr lIns="0" tIns="0" rIns="0" bIns="0" rtlCol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7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5" name="Рисунок 11">
            <a:extLst>
              <a:ext uri="{FF2B5EF4-FFF2-40B4-BE49-F238E27FC236}">
                <a16:creationId xmlns:a16="http://schemas.microsoft.com/office/drawing/2014/main" id="{1C431EA9-1FA6-4AB8-B683-837876623C19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831850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33887147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благодарнос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0" y="0"/>
            <a:ext cx="658368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7F729-1298-4F0B-B725-EFAD88305B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458" y="1514007"/>
            <a:ext cx="4585780" cy="1091078"/>
          </a:xfrm>
        </p:spPr>
        <p:txBody>
          <a:bodyPr lIns="0" tIns="0" rIns="0" bIns="0" rtlCol="0" anchor="b" anchorCtr="0">
            <a:noAutofit/>
          </a:bodyPr>
          <a:lstStyle>
            <a:lvl1pPr>
              <a:defRPr sz="5500"/>
            </a:lvl1pPr>
          </a:lstStyle>
          <a:p>
            <a:pPr rtl="0"/>
            <a:r>
              <a:rPr lang="ru-RU" noProof="0"/>
              <a:t>Спасибо за внимание!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4AAE5E-9D2D-4887-AFEC-905575A2C1F7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Рисунок 11">
            <a:extLst>
              <a:ext uri="{FF2B5EF4-FFF2-40B4-BE49-F238E27FC236}">
                <a16:creationId xmlns:a16="http://schemas.microsoft.com/office/drawing/2014/main" id="{3A35B9E4-40D9-41FE-A3DD-5A314E6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1850" y="851603"/>
            <a:ext cx="2386800" cy="486000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F1815864-FC8F-40F2-AB2F-2E8B29A59E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132086"/>
            <a:ext cx="4586288" cy="50947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36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Артем Кузнецов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EF892DC1-71DA-42B0-9222-A94944D56D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Телефон:</a:t>
            </a:r>
          </a:p>
        </p:txBody>
      </p:sp>
      <p:sp>
        <p:nvSpPr>
          <p:cNvPr id="15" name="Текст 3">
            <a:extLst>
              <a:ext uri="{FF2B5EF4-FFF2-40B4-BE49-F238E27FC236}">
                <a16:creationId xmlns:a16="http://schemas.microsoft.com/office/drawing/2014/main" id="{0717FFFD-9D64-40AB-9C05-B5348E9B83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208-555-0183</a:t>
            </a:r>
          </a:p>
        </p:txBody>
      </p:sp>
      <p:sp>
        <p:nvSpPr>
          <p:cNvPr id="16" name="Текст 3">
            <a:extLst>
              <a:ext uri="{FF2B5EF4-FFF2-40B4-BE49-F238E27FC236}">
                <a16:creationId xmlns:a16="http://schemas.microsoft.com/office/drawing/2014/main" id="{FD85ADCA-D658-49E9-B312-5F5BFFDF25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Эл. почта:</a:t>
            </a:r>
          </a:p>
        </p:txBody>
      </p:sp>
      <p:sp>
        <p:nvSpPr>
          <p:cNvPr id="17" name="Текст 3">
            <a:extLst>
              <a:ext uri="{FF2B5EF4-FFF2-40B4-BE49-F238E27FC236}">
                <a16:creationId xmlns:a16="http://schemas.microsoft.com/office/drawing/2014/main" id="{D200E180-BBC5-45C4-B9FE-291D676739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artem@fineartschool.net</a:t>
            </a:r>
          </a:p>
        </p:txBody>
      </p:sp>
      <p:sp>
        <p:nvSpPr>
          <p:cNvPr id="18" name="Текст 3">
            <a:extLst>
              <a:ext uri="{FF2B5EF4-FFF2-40B4-BE49-F238E27FC236}">
                <a16:creationId xmlns:a16="http://schemas.microsoft.com/office/drawing/2014/main" id="{5E52E9F4-4D2A-4D77-A34F-A611634DD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Веб-сайт: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0CC1407-FB5D-49EA-B205-A8DD06DF02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www.fineartschool.net</a:t>
            </a:r>
          </a:p>
        </p:txBody>
      </p:sp>
    </p:spTree>
    <p:extLst>
      <p:ext uri="{BB962C8B-B14F-4D97-AF65-F5344CB8AC3E}">
        <p14:creationId xmlns:p14="http://schemas.microsoft.com/office/powerpoint/2010/main" val="10267576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раздела прило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6225329-2B3F-4E19-87FA-6CF5BB878D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 l="-1" r="-3288" b="-32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5E2087C-0B0E-4369-B682-3BD45618E7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F35480A-D762-4968-B35D-F8EBD1135B65}"/>
              </a:ext>
            </a:extLst>
          </p:cNvPr>
          <p:cNvSpPr/>
          <p:nvPr userDrawn="1"/>
        </p:nvSpPr>
        <p:spPr>
          <a:xfrm>
            <a:off x="0" y="4498848"/>
            <a:ext cx="12192000" cy="2359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1F7FF6A3-D40E-4089-92AF-A2DB49949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91317"/>
            <a:ext cx="10515600" cy="636340"/>
          </a:xfrm>
        </p:spPr>
        <p:txBody>
          <a:bodyPr lIns="0" tIns="0" rIns="0" bIns="0" rtlCol="0"/>
          <a:lstStyle>
            <a:lvl1pPr algn="ctr">
              <a:defRPr b="1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32F87FB-CCAF-450C-B1BC-067126CC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345BC8-DC7E-4F6B-A2E8-B1B64B44A3B4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825AABB-EED6-4CD0-A5E2-A15FCDD4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912491C-7FC6-4C1F-9912-4584E8CA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4" name="Рисунок 11">
            <a:extLst>
              <a:ext uri="{FF2B5EF4-FFF2-40B4-BE49-F238E27FC236}">
                <a16:creationId xmlns:a16="http://schemas.microsoft.com/office/drawing/2014/main" id="{B21449DB-6E23-41CB-AD61-C3F2044E825A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5126736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47706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отзыв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5160F428-57C5-4F3D-A940-BE104D4E7EB6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541262"/>
            <a:ext cx="12192000" cy="331673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275EB0-E8AF-4AAC-AE1F-B70E3E508157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2742719" y="2572232"/>
            <a:ext cx="1908000" cy="591259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32" name="Текст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2742719" y="3209465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4" name="Рисунок 10">
            <a:extLst>
              <a:ext uri="{FF2B5EF4-FFF2-40B4-BE49-F238E27FC236}">
                <a16:creationId xmlns:a16="http://schemas.microsoft.com/office/drawing/2014/main" id="{950B3CF8-BCAD-487D-A0EB-0F031B9DFEB6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1030546" y="2440194"/>
            <a:ext cx="1389888" cy="1389888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4" name="Текст 2">
            <a:extLst>
              <a:ext uri="{FF2B5EF4-FFF2-40B4-BE49-F238E27FC236}">
                <a16:creationId xmlns:a16="http://schemas.microsoft.com/office/drawing/2014/main" id="{A5B0328E-C8F6-40C1-8E47-5E04F8C378BC}"/>
              </a:ext>
            </a:extLst>
          </p:cNvPr>
          <p:cNvSpPr>
            <a:spLocks noGrp="1"/>
          </p:cNvSpPr>
          <p:nvPr>
            <p:ph type="body" idx="71" hasCustomPrompt="1"/>
          </p:nvPr>
        </p:nvSpPr>
        <p:spPr>
          <a:xfrm>
            <a:off x="7916852" y="2572232"/>
            <a:ext cx="1908000" cy="591259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45" name="Текст 11">
            <a:extLst>
              <a:ext uri="{FF2B5EF4-FFF2-40B4-BE49-F238E27FC236}">
                <a16:creationId xmlns:a16="http://schemas.microsoft.com/office/drawing/2014/main" id="{FA001AE7-4E42-42A6-9347-729901FA288B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7916852" y="3209465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6" name="Рисунок 10">
            <a:extLst>
              <a:ext uri="{FF2B5EF4-FFF2-40B4-BE49-F238E27FC236}">
                <a16:creationId xmlns:a16="http://schemas.microsoft.com/office/drawing/2014/main" id="{C3CA770E-AF5C-412A-8286-39C2516C33FB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6252805" y="2440194"/>
            <a:ext cx="1389888" cy="1389888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8" name="Текст 11">
            <a:extLst>
              <a:ext uri="{FF2B5EF4-FFF2-40B4-BE49-F238E27FC236}">
                <a16:creationId xmlns:a16="http://schemas.microsoft.com/office/drawing/2014/main" id="{18E76348-9871-4FA1-9460-69F230C89BDA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2742719" y="3874620"/>
            <a:ext cx="3039906" cy="1874702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9" name="Текст 11">
            <a:extLst>
              <a:ext uri="{FF2B5EF4-FFF2-40B4-BE49-F238E27FC236}">
                <a16:creationId xmlns:a16="http://schemas.microsoft.com/office/drawing/2014/main" id="{7C11E7F0-ED81-4CB0-8A14-4C97909FDA1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7916852" y="3874620"/>
            <a:ext cx="3039906" cy="1874702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5" name="Рисунок 11">
            <a:extLst>
              <a:ext uri="{FF2B5EF4-FFF2-40B4-BE49-F238E27FC236}">
                <a16:creationId xmlns:a16="http://schemas.microsoft.com/office/drawing/2014/main" id="{6B1C1861-9B5E-4FAB-A6BD-7DB0815CBD78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7887733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и подпис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1B7F5A1-ACE9-48DF-BB64-61C809D3A883}"/>
              </a:ext>
            </a:extLst>
          </p:cNvPr>
          <p:cNvSpPr/>
          <p:nvPr userDrawn="1"/>
        </p:nvSpPr>
        <p:spPr>
          <a:xfrm>
            <a:off x="0" y="-14228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541262"/>
            <a:ext cx="12192000" cy="331673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57B97B-A1E2-4C62-B2AC-DFC956D4EB07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8" name="Текст 11">
            <a:extLst>
              <a:ext uri="{FF2B5EF4-FFF2-40B4-BE49-F238E27FC236}">
                <a16:creationId xmlns:a16="http://schemas.microsoft.com/office/drawing/2014/main" id="{18E76348-9871-4FA1-9460-69F230C89BDA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839788" y="3938788"/>
            <a:ext cx="4942837" cy="1874702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9" name="Текст 11">
            <a:extLst>
              <a:ext uri="{FF2B5EF4-FFF2-40B4-BE49-F238E27FC236}">
                <a16:creationId xmlns:a16="http://schemas.microsoft.com/office/drawing/2014/main" id="{7C11E7F0-ED81-4CB0-8A14-4C97909FDA1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6409377" y="3938788"/>
            <a:ext cx="4942836" cy="1874702"/>
          </a:xfrm>
        </p:spPr>
        <p:txBody>
          <a:bodyPr lIns="0" tIns="0" rIns="0" bIns="0" rtlCol="0">
            <a:normAutofit/>
          </a:bodyPr>
          <a:lstStyle>
            <a:lvl1pPr marL="216000" indent="-21600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6118C391-74F9-4973-A7A7-1B372BA2986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8128800" cy="870309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9" name="Рисунок 11">
            <a:extLst>
              <a:ext uri="{FF2B5EF4-FFF2-40B4-BE49-F238E27FC236}">
                <a16:creationId xmlns:a16="http://schemas.microsoft.com/office/drawing/2014/main" id="{9112DCB4-4925-43FD-B9C6-F2236950857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1727926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и подписи о мобильной верс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B6A5190-405E-4BAD-9D24-C60BCE1026AC}"/>
              </a:ext>
            </a:extLst>
          </p:cNvPr>
          <p:cNvSpPr/>
          <p:nvPr userDrawn="1"/>
        </p:nvSpPr>
        <p:spPr>
          <a:xfrm>
            <a:off x="0" y="-336"/>
            <a:ext cx="12192000" cy="68579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4050792"/>
            <a:ext cx="12192000" cy="280720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7050E0-BC71-4B00-803D-B04E15DE4B97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8" name="Текст 11">
            <a:extLst>
              <a:ext uri="{FF2B5EF4-FFF2-40B4-BE49-F238E27FC236}">
                <a16:creationId xmlns:a16="http://schemas.microsoft.com/office/drawing/2014/main" id="{18E76348-9871-4FA1-9460-69F230C89BDA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39787" y="4512195"/>
            <a:ext cx="2176272" cy="300437"/>
          </a:xfrm>
        </p:spPr>
        <p:txBody>
          <a:bodyPr lIns="0" tIns="0" rIns="0" bIns="0" rtlCol="0">
            <a:no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22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/>
              <a:t>Заголовок раздела</a:t>
            </a:r>
          </a:p>
        </p:txBody>
      </p:sp>
      <p:sp>
        <p:nvSpPr>
          <p:cNvPr id="29" name="Текст 11">
            <a:extLst>
              <a:ext uri="{FF2B5EF4-FFF2-40B4-BE49-F238E27FC236}">
                <a16:creationId xmlns:a16="http://schemas.microsoft.com/office/drawing/2014/main" id="{7C11E7F0-ED81-4CB0-8A14-4C97909FDA1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828570" y="4850265"/>
            <a:ext cx="2176272" cy="938012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6118C391-74F9-4973-A7A7-1B372BA2986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8128800" cy="600249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2" name="Рисунок 20">
            <a:extLst>
              <a:ext uri="{FF2B5EF4-FFF2-40B4-BE49-F238E27FC236}">
                <a16:creationId xmlns:a16="http://schemas.microsoft.com/office/drawing/2014/main" id="{BC5C1227-3435-44A2-A29B-3E34D7E6EDFA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828570" y="2880087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3" name="Рисунок 20">
            <a:extLst>
              <a:ext uri="{FF2B5EF4-FFF2-40B4-BE49-F238E27FC236}">
                <a16:creationId xmlns:a16="http://schemas.microsoft.com/office/drawing/2014/main" id="{84E6553B-BFD6-41B1-B2FB-B2FF92DCFFFB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3614288" y="2880087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D88F4128-E844-49D5-B896-F5B8360E0547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3479372" y="4512195"/>
            <a:ext cx="2176272" cy="300437"/>
          </a:xfrm>
        </p:spPr>
        <p:txBody>
          <a:bodyPr lIns="0" tIns="0" rIns="0" bIns="0" rtlCol="0">
            <a:no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22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/>
              <a:t>Заголовок раздела</a:t>
            </a: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A4D9A5A5-DC49-42A9-AF1C-03EE63FAC03F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3468155" y="4850265"/>
            <a:ext cx="2176272" cy="938012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F48B1E6-F024-4B3C-B742-0BF9E09286E4}"/>
              </a:ext>
            </a:extLst>
          </p:cNvPr>
          <p:cNvSpPr/>
          <p:nvPr userDrawn="1"/>
        </p:nvSpPr>
        <p:spPr>
          <a:xfrm>
            <a:off x="6125937" y="2250550"/>
            <a:ext cx="2286000" cy="36576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C43F6EC-68DC-4837-BACC-5AD6767A59B3}"/>
              </a:ext>
            </a:extLst>
          </p:cNvPr>
          <p:cNvSpPr/>
          <p:nvPr userDrawn="1"/>
        </p:nvSpPr>
        <p:spPr>
          <a:xfrm rot="5400000">
            <a:off x="8598924" y="2762976"/>
            <a:ext cx="2286000" cy="2684355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b="-362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4629E6EA-0F70-4614-B242-4AE3E4301398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6283325" y="2410395"/>
            <a:ext cx="1974850" cy="3047430"/>
          </a:xfrm>
          <a:ln w="25400"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32379FE9-C48F-4225-A40A-A3E6CAD4F51E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8412163" y="3124606"/>
            <a:ext cx="2511425" cy="1976400"/>
          </a:xfrm>
          <a:ln w="25400"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6" name="Рисунок 11">
            <a:extLst>
              <a:ext uri="{FF2B5EF4-FFF2-40B4-BE49-F238E27FC236}">
                <a16:creationId xmlns:a16="http://schemas.microsoft.com/office/drawing/2014/main" id="{FFDA0C1B-4B80-4211-8E8D-A19CA0D2A593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12892176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Прямоугольник 7">
            <a:extLst>
              <a:ext uri="{FF2B5EF4-FFF2-40B4-BE49-F238E27FC236}">
                <a16:creationId xmlns:a16="http://schemas.microsoft.com/office/drawing/2014/main" id="{7B241F2F-6D67-4597-AB7C-D982860837A5}"/>
              </a:ext>
            </a:extLst>
          </p:cNvPr>
          <p:cNvSpPr/>
          <p:nvPr userDrawn="1"/>
        </p:nvSpPr>
        <p:spPr>
          <a:xfrm>
            <a:off x="3585972" y="0"/>
            <a:ext cx="5020056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7639DF-BB81-43B2-81DF-DC0942E884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5972" y="2551430"/>
            <a:ext cx="5020056" cy="1633085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862A2A7-5821-4BAA-A45B-8AFDF4E0F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400" y="4653445"/>
            <a:ext cx="5027613" cy="827197"/>
          </a:xfrm>
        </p:spPr>
        <p:txBody>
          <a:bodyPr rtlCol="0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735965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A7E2F25-E114-4A75-B5B3-F09D555DDFF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09BEFEA-934B-49DB-9A67-071B716E9BCC}"/>
              </a:ext>
            </a:extLst>
          </p:cNvPr>
          <p:cNvSpPr/>
          <p:nvPr userDrawn="1"/>
        </p:nvSpPr>
        <p:spPr>
          <a:xfrm>
            <a:off x="6769608" y="0"/>
            <a:ext cx="54223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6D2BD-969D-4473-8460-B0377486A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5826" y="3924940"/>
            <a:ext cx="4116387" cy="1740445"/>
          </a:xfrm>
        </p:spPr>
        <p:txBody>
          <a:bodyPr lIns="0" tIns="0" rIns="0" bIns="0" rtlCol="0" anchor="b" anchorCtr="0">
            <a:noAutofit/>
          </a:bodyPr>
          <a:lstStyle>
            <a:lvl1pPr algn="r">
              <a:defRPr sz="5500" b="1"/>
            </a:lvl1pPr>
          </a:lstStyle>
          <a:p>
            <a:pPr rtl="0"/>
            <a:r>
              <a:rPr lang="ru-RU" noProof="0"/>
              <a:t>Название презентации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1124E491-FFE2-4D91-8211-BFEB67FC40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35826" y="5681266"/>
            <a:ext cx="4116387" cy="40008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buNone/>
              <a:defRPr sz="28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7517616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6B665D0-4EDB-4342-BED1-27DA9BA746A8}"/>
              </a:ext>
            </a:extLst>
          </p:cNvPr>
          <p:cNvSpPr/>
          <p:nvPr userDrawn="1"/>
        </p:nvSpPr>
        <p:spPr>
          <a:xfrm>
            <a:off x="7454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1965960"/>
            <a:ext cx="12192000" cy="48920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10512425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C5FF01-93DF-4212-958F-059B8BBE22F8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3462FAC8-55F2-4A8C-BD0D-938A72576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4470"/>
            <a:ext cx="10515600" cy="3604962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9554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раздела заголов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6225329-2B3F-4E19-87FA-6CF5BB878D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F35480A-D762-4968-B35D-F8EBD1135B65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Текст 2">
            <a:extLst>
              <a:ext uri="{FF2B5EF4-FFF2-40B4-BE49-F238E27FC236}">
                <a16:creationId xmlns:a16="http://schemas.microsoft.com/office/drawing/2014/main" id="{9741282D-68FE-4C49-8F91-14A2214B4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1902"/>
            <a:ext cx="10680596" cy="1133423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1F7FF6A3-D40E-4089-92AF-A2DB49949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2334"/>
            <a:ext cx="10674246" cy="636340"/>
          </a:xfrm>
        </p:spPr>
        <p:txBody>
          <a:bodyPr lIns="0" tIns="0" rIns="0" bIns="0" rtlCol="0"/>
          <a:lstStyle>
            <a:lvl1pPr>
              <a:defRPr b="1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32F87FB-CCAF-450C-B1BC-067126CC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160524-EE52-4113-8C43-6E776C03918C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825AABB-EED6-4CD0-A5E2-A15FCDD4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912491C-7FC6-4C1F-9912-4584E8CA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Рисунок 11">
            <a:extLst>
              <a:ext uri="{FF2B5EF4-FFF2-40B4-BE49-F238E27FC236}">
                <a16:creationId xmlns:a16="http://schemas.microsoft.com/office/drawing/2014/main" id="{E22EDD9E-AEE4-4D2A-BD45-AABB792F68A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831850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3452227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8CF4E3C4-06F3-4C9B-8844-62F3323AB7DD}"/>
              </a:ext>
            </a:extLst>
          </p:cNvPr>
          <p:cNvSpPr/>
          <p:nvPr userDrawn="1"/>
        </p:nvSpPr>
        <p:spPr>
          <a:xfrm>
            <a:off x="-1587" y="6408"/>
            <a:ext cx="12192000" cy="685159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B7314DC4-8C9E-4F01-A18F-43188041EB03}"/>
              </a:ext>
            </a:extLst>
          </p:cNvPr>
          <p:cNvSpPr/>
          <p:nvPr userDrawn="1"/>
        </p:nvSpPr>
        <p:spPr>
          <a:xfrm>
            <a:off x="0" y="1965960"/>
            <a:ext cx="12192000" cy="48920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7" name="Объект 2">
            <a:extLst>
              <a:ext uri="{FF2B5EF4-FFF2-40B4-BE49-F238E27FC236}">
                <a16:creationId xmlns:a16="http://schemas.microsoft.com/office/drawing/2014/main" id="{27010291-978E-4CC6-876F-E22ADA4A3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49405"/>
            <a:ext cx="5181600" cy="3588615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38" name="Объект 3">
            <a:extLst>
              <a:ext uri="{FF2B5EF4-FFF2-40B4-BE49-F238E27FC236}">
                <a16:creationId xmlns:a16="http://schemas.microsoft.com/office/drawing/2014/main" id="{C0C7E056-802B-46B6-8017-5D7F87B41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49405"/>
            <a:ext cx="5181600" cy="3568970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F5D76E00-0ACB-4B7A-B045-2A0F2EF8D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4E2A82-8F80-4A8C-BC1F-BA81289FF301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B112229-A962-49D4-B30E-99CFF547C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5AD09447-00BF-439A-B49F-4D5A25FE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39" name="Заголовок 1">
            <a:extLst>
              <a:ext uri="{FF2B5EF4-FFF2-40B4-BE49-F238E27FC236}">
                <a16:creationId xmlns:a16="http://schemas.microsoft.com/office/drawing/2014/main" id="{6D1F570F-D9DD-43A5-A55C-A231D1F7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10512425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171164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6B665D0-4EDB-4342-BED1-27DA9BA746A8}"/>
              </a:ext>
            </a:extLst>
          </p:cNvPr>
          <p:cNvSpPr/>
          <p:nvPr userDrawn="1"/>
        </p:nvSpPr>
        <p:spPr>
          <a:xfrm>
            <a:off x="7454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1965960"/>
            <a:ext cx="12192000" cy="48920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10512425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FAB7C5-AE04-4AB2-B42B-AD77CAB522AC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7" name="Текст 2">
            <a:extLst>
              <a:ext uri="{FF2B5EF4-FFF2-40B4-BE49-F238E27FC236}">
                <a16:creationId xmlns:a16="http://schemas.microsoft.com/office/drawing/2014/main" id="{A0794048-CBDE-4DD8-B381-C7B3F8BC6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49403"/>
            <a:ext cx="5157787" cy="45567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8728F1E0-EBE6-4A1C-A9AD-A2F93B614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49401"/>
            <a:ext cx="5183188" cy="455673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0" name="Объект 5">
            <a:extLst>
              <a:ext uri="{FF2B5EF4-FFF2-40B4-BE49-F238E27FC236}">
                <a16:creationId xmlns:a16="http://schemas.microsoft.com/office/drawing/2014/main" id="{A0E71F33-4A3C-4FCB-968D-EDA3A37F0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132946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21" name="Объект 3">
            <a:extLst>
              <a:ext uri="{FF2B5EF4-FFF2-40B4-BE49-F238E27FC236}">
                <a16:creationId xmlns:a16="http://schemas.microsoft.com/office/drawing/2014/main" id="{FE2D98C8-5649-4EB0-A619-A662461EC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132946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699165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2FE45C-5E01-46A6-B7FD-E94BA9370596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2" name="Заголовок 1">
            <a:extLst>
              <a:ext uri="{FF2B5EF4-FFF2-40B4-BE49-F238E27FC236}">
                <a16:creationId xmlns:a16="http://schemas.microsoft.com/office/drawing/2014/main" id="{8F15BD07-216B-4BED-B02B-A824C3BFE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4" name="Текст 3">
            <a:extLst>
              <a:ext uri="{FF2B5EF4-FFF2-40B4-BE49-F238E27FC236}">
                <a16:creationId xmlns:a16="http://schemas.microsoft.com/office/drawing/2014/main" id="{31CB25A8-485F-445D-B110-8C51B4D99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5" name="Объект 2">
            <a:extLst>
              <a:ext uri="{FF2B5EF4-FFF2-40B4-BE49-F238E27FC236}">
                <a16:creationId xmlns:a16="http://schemas.microsoft.com/office/drawing/2014/main" id="{0F6DD5FE-C12D-447A-88F9-437E12A22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99123"/>
            <a:ext cx="6172200" cy="5361928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45236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4BF5AF-ADE5-4F47-9370-044797F7428C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Заголовок 1">
            <a:extLst>
              <a:ext uri="{FF2B5EF4-FFF2-40B4-BE49-F238E27FC236}">
                <a16:creationId xmlns:a16="http://schemas.microsoft.com/office/drawing/2014/main" id="{86152D61-B915-4FFA-BFAB-BE67BD9F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56B9FA21-7A71-4ACD-9725-F9C35C794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23F69D43-2C7D-427D-9395-81FD4D07F9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31363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8CF4E3C4-06F3-4C9B-8844-62F3323AB7DD}"/>
              </a:ext>
            </a:extLst>
          </p:cNvPr>
          <p:cNvSpPr/>
          <p:nvPr userDrawn="1"/>
        </p:nvSpPr>
        <p:spPr>
          <a:xfrm>
            <a:off x="-1587" y="6408"/>
            <a:ext cx="12192000" cy="685159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8" name="Дата 7">
            <a:extLst>
              <a:ext uri="{FF2B5EF4-FFF2-40B4-BE49-F238E27FC236}">
                <a16:creationId xmlns:a16="http://schemas.microsoft.com/office/drawing/2014/main" id="{F5D76E00-0ACB-4B7A-B045-2A0F2EF8D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95FEFE-4C04-4497-8143-A4ECEDCE0B7D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B112229-A962-49D4-B30E-99CFF547C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5AD09447-00BF-439A-B49F-4D5A25FE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39" name="Заголовок 1">
            <a:extLst>
              <a:ext uri="{FF2B5EF4-FFF2-40B4-BE49-F238E27FC236}">
                <a16:creationId xmlns:a16="http://schemas.microsoft.com/office/drawing/2014/main" id="{6D1F570F-D9DD-43A5-A55C-A231D1F7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10512425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968705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6B665D0-4EDB-4342-BED1-27DA9BA746A8}"/>
              </a:ext>
            </a:extLst>
          </p:cNvPr>
          <p:cNvSpPr/>
          <p:nvPr userDrawn="1"/>
        </p:nvSpPr>
        <p:spPr>
          <a:xfrm>
            <a:off x="7454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812195-9883-4D50-BF5D-D732ACC07A15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22898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 без фон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9FABCF6-9B78-49BE-A2AD-F0AA9C62F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9AC251-7A50-4E8F-A354-7AD4E5B1F6E6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70934F3-5442-470C-BF40-00437371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014656-DB95-4E7F-83A3-E5750E23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108286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учну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A3A9DA67-F108-42B4-9EB1-30A00E34C4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155851"/>
            <a:ext cx="2743200" cy="184317"/>
          </a:xfrm>
        </p:spPr>
        <p:txBody>
          <a:bodyPr rtlCol="0"/>
          <a:lstStyle/>
          <a:p>
            <a:pPr rtl="0"/>
            <a:fld id="{D9BB3731-526F-4638-85F8-715D717FFC12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700" i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1996465"/>
            <a:ext cx="2469965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4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  <a:br>
              <a:rPr lang="ru-RU" noProof="0"/>
            </a:br>
            <a:r>
              <a:rPr lang="ru-RU" noProof="0"/>
              <a:t>стили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700" i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24" name="Рисунок 12">
            <a:extLst>
              <a:ext uri="{FF2B5EF4-FFF2-40B4-BE49-F238E27FC236}">
                <a16:creationId xmlns:a16="http://schemas.microsoft.com/office/drawing/2014/main" id="{70BE5E73-C067-492F-BE30-5E3DADAD40E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75852" y="3677189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5" name="Рисунок 12">
            <a:extLst>
              <a:ext uri="{FF2B5EF4-FFF2-40B4-BE49-F238E27FC236}">
                <a16:creationId xmlns:a16="http://schemas.microsoft.com/office/drawing/2014/main" id="{36A9B448-4FDC-41F7-941E-5BF5A129057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499831" y="3677189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7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27" name="Текст 3">
            <a:extLst>
              <a:ext uri="{FF2B5EF4-FFF2-40B4-BE49-F238E27FC236}">
                <a16:creationId xmlns:a16="http://schemas.microsoft.com/office/drawing/2014/main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1996465"/>
            <a:ext cx="1622417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4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  <a:br>
              <a:rPr lang="ru-RU" noProof="0"/>
            </a:br>
            <a:r>
              <a:rPr lang="ru-RU" noProof="0"/>
              <a:t>стили</a:t>
            </a:r>
          </a:p>
        </p:txBody>
      </p:sp>
      <p:sp>
        <p:nvSpPr>
          <p:cNvPr id="28" name="Рисунок 12">
            <a:extLst>
              <a:ext uri="{FF2B5EF4-FFF2-40B4-BE49-F238E27FC236}">
                <a16:creationId xmlns:a16="http://schemas.microsoft.com/office/drawing/2014/main" id="{64125935-B0D3-4ABD-9BBA-A60E46D2C55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946407" y="3677189"/>
            <a:ext cx="2048256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9" name="Текст 3">
            <a:extLst>
              <a:ext uri="{FF2B5EF4-FFF2-40B4-BE49-F238E27FC236}">
                <a16:creationId xmlns:a16="http://schemas.microsoft.com/office/drawing/2014/main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7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1996465"/>
            <a:ext cx="1622417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4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  <a:br>
              <a:rPr lang="ru-RU" noProof="0"/>
            </a:br>
            <a:r>
              <a:rPr lang="ru-RU" noProof="0"/>
              <a:t>стили</a:t>
            </a:r>
          </a:p>
        </p:txBody>
      </p:sp>
      <p:sp>
        <p:nvSpPr>
          <p:cNvPr id="32" name="Текст 3">
            <a:extLst>
              <a:ext uri="{FF2B5EF4-FFF2-40B4-BE49-F238E27FC236}">
                <a16:creationId xmlns:a16="http://schemas.microsoft.com/office/drawing/2014/main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873424" y="4355259"/>
            <a:ext cx="2223939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33" name="Текст 3">
            <a:extLst>
              <a:ext uri="{FF2B5EF4-FFF2-40B4-BE49-F238E27FC236}">
                <a16:creationId xmlns:a16="http://schemas.microsoft.com/office/drawing/2014/main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776173"/>
            <a:ext cx="2048256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34" name="Текст 7">
            <a:extLst>
              <a:ext uri="{FF2B5EF4-FFF2-40B4-BE49-F238E27FC236}">
                <a16:creationId xmlns:a16="http://schemas.microsoft.com/office/drawing/2014/main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7000" b="1">
                <a:solidFill>
                  <a:schemeClr val="bg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36" name="Текст 7">
            <a:extLst>
              <a:ext uri="{FF2B5EF4-FFF2-40B4-BE49-F238E27FC236}">
                <a16:creationId xmlns:a16="http://schemas.microsoft.com/office/drawing/2014/main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7000" b="1">
                <a:solidFill>
                  <a:schemeClr val="bg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37" name="Текст 7">
            <a:extLst>
              <a:ext uri="{FF2B5EF4-FFF2-40B4-BE49-F238E27FC236}">
                <a16:creationId xmlns:a16="http://schemas.microsoft.com/office/drawing/2014/main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7000" b="1">
                <a:solidFill>
                  <a:schemeClr val="bg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39" name="Рисунок 13">
            <a:extLst>
              <a:ext uri="{FF2B5EF4-FFF2-40B4-BE49-F238E27FC236}">
                <a16:creationId xmlns:a16="http://schemas.microsoft.com/office/drawing/2014/main" id="{E930664F-8C64-4436-9DD1-1ECED305C6E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00319" y="3725315"/>
            <a:ext cx="2386800" cy="486000"/>
          </a:xfrm>
          <a:ln>
            <a:solidFill>
              <a:srgbClr val="000000">
                <a:alpha val="30196"/>
              </a:srgbClr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8" name="Заголовок 1">
            <a:extLst>
              <a:ext uri="{FF2B5EF4-FFF2-40B4-BE49-F238E27FC236}">
                <a16:creationId xmlns:a16="http://schemas.microsoft.com/office/drawing/2014/main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1012015"/>
            <a:ext cx="10512424" cy="606677"/>
          </a:xfrm>
        </p:spPr>
        <p:txBody>
          <a:bodyPr lIns="0" tIns="0" rIns="0" bIns="0" rtlCol="0" anchor="t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</p:spTree>
    <p:extLst>
      <p:ext uri="{BB962C8B-B14F-4D97-AF65-F5344CB8AC3E}">
        <p14:creationId xmlns:p14="http://schemas.microsoft.com/office/powerpoint/2010/main" val="181692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объект и логоти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5608320" y="0"/>
            <a:ext cx="658368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3CF7F729-1298-4F0B-B725-EFAD88305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778" y="1514007"/>
            <a:ext cx="4585780" cy="1091078"/>
          </a:xfrm>
        </p:spPr>
        <p:txBody>
          <a:bodyPr lIns="0" tIns="0" rIns="0" bIns="0" rtlCol="0" anchor="b" anchorCtr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25E3DF9-29A5-4D11-98E9-191D1E8E9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27532" y="2698955"/>
            <a:ext cx="4607015" cy="3136910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85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/>
            </a:lvl1pPr>
            <a:lvl2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/>
            </a:lvl2pPr>
            <a:lvl3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FA1F18-EA8A-4323-8274-D2855042BF6C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3" name="Рисунок 11">
            <a:extLst>
              <a:ext uri="{FF2B5EF4-FFF2-40B4-BE49-F238E27FC236}">
                <a16:creationId xmlns:a16="http://schemas.microsoft.com/office/drawing/2014/main" id="{88687278-82AE-4E5D-96D6-672F8FAFC70B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3786299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подписи и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0" y="0"/>
            <a:ext cx="658368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3CF7F729-1298-4F0B-B725-EFAD88305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00" y="1514007"/>
            <a:ext cx="4585780" cy="1091078"/>
          </a:xfrm>
        </p:spPr>
        <p:txBody>
          <a:bodyPr lIns="0" tIns="0" rIns="0" bIns="0" rtlCol="0" anchor="b" anchorCtr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25E3DF9-29A5-4D11-98E9-191D1E8E9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5254" y="2698955"/>
            <a:ext cx="4607015" cy="3136910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85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6B4D28-AE0E-47E1-9AA0-DECC0AACA341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A5EF6E06-1E31-4D29-80D8-1A734B231810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831850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131933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значков и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7A39C64-09F5-4EDF-B203-730A1BC0B4BB}"/>
              </a:ext>
            </a:extLst>
          </p:cNvPr>
          <p:cNvSpPr/>
          <p:nvPr userDrawn="1"/>
        </p:nvSpPr>
        <p:spPr>
          <a:xfrm>
            <a:off x="0" y="0"/>
            <a:ext cx="12192000" cy="35661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566160"/>
            <a:ext cx="12192000" cy="32918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8127212" cy="554400"/>
          </a:xfrm>
        </p:spPr>
        <p:txBody>
          <a:bodyPr lIns="0" tIns="0" rIns="0" bIns="0" rtlCol="0" anchor="b" anchorCtr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4CB28D-953A-4E4A-A9E2-818EFA7819AE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3F720B3A-B1A7-4004-BD9A-BB135B2B9AE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4" y="3986332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122364AD-425B-49F5-828E-637D018369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6614" y="4419548"/>
            <a:ext cx="2286000" cy="1377537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1A086FCF-DB15-4696-80F9-5F48426CE837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3623390" y="3986332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6DC38AB5-30F7-45B7-9FD0-AFBD09BA11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623390" y="4419548"/>
            <a:ext cx="2286000" cy="1377537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410166" y="3986332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410166" y="4419548"/>
            <a:ext cx="2286000" cy="1377537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FFB1E7A4-4985-48C1-B72F-4B1715915B45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9196942" y="3986332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18" name="Текст 11">
            <a:extLst>
              <a:ext uri="{FF2B5EF4-FFF2-40B4-BE49-F238E27FC236}">
                <a16:creationId xmlns:a16="http://schemas.microsoft.com/office/drawing/2014/main" id="{13613D75-4050-4984-9168-DAD425D6D6A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196942" y="4419548"/>
            <a:ext cx="2286000" cy="1377537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8128799" cy="333242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6D9E3969-277E-442F-A61A-B5F910626BF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839788" y="2446953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2" name="Рисунок 20">
            <a:extLst>
              <a:ext uri="{FF2B5EF4-FFF2-40B4-BE49-F238E27FC236}">
                <a16:creationId xmlns:a16="http://schemas.microsoft.com/office/drawing/2014/main" id="{604A078C-C27C-43BF-AD80-27BC78DCBCCB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625506" y="2446953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3" name="Рисунок 20">
            <a:extLst>
              <a:ext uri="{FF2B5EF4-FFF2-40B4-BE49-F238E27FC236}">
                <a16:creationId xmlns:a16="http://schemas.microsoft.com/office/drawing/2014/main" id="{3790D791-9C4C-4EAC-8EC6-2B8F7529A0A0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411224" y="2446953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4" name="Рисунок 20">
            <a:extLst>
              <a:ext uri="{FF2B5EF4-FFF2-40B4-BE49-F238E27FC236}">
                <a16:creationId xmlns:a16="http://schemas.microsoft.com/office/drawing/2014/main" id="{04DD07A0-DC68-453E-B928-953969C06860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96942" y="2446953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6" name="Рисунок 11">
            <a:extLst>
              <a:ext uri="{FF2B5EF4-FFF2-40B4-BE49-F238E27FC236}">
                <a16:creationId xmlns:a16="http://schemas.microsoft.com/office/drawing/2014/main" id="{0EE565DC-46C2-4F46-AFCF-D7D77AF99B04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125645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монитора и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D808BB97-79BE-43F2-AD10-528EEFEE61AB}"/>
              </a:ext>
            </a:extLst>
          </p:cNvPr>
          <p:cNvSpPr/>
          <p:nvPr userDrawn="1"/>
        </p:nvSpPr>
        <p:spPr>
          <a:xfrm>
            <a:off x="0" y="0"/>
            <a:ext cx="12192000" cy="37947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794760"/>
            <a:ext cx="12192000" cy="30632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05472"/>
            <a:ext cx="8127212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F3F243-7FBA-4B1B-8440-0848E5BB3482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410166" y="4162794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410166" y="4596010"/>
            <a:ext cx="2286000" cy="1142011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FFB1E7A4-4985-48C1-B72F-4B1715915B45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9196942" y="4162794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18" name="Текст 11">
            <a:extLst>
              <a:ext uri="{FF2B5EF4-FFF2-40B4-BE49-F238E27FC236}">
                <a16:creationId xmlns:a16="http://schemas.microsoft.com/office/drawing/2014/main" id="{13613D75-4050-4984-9168-DAD425D6D6A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196942" y="4596010"/>
            <a:ext cx="2286000" cy="1142011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8128799" cy="333242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B10DA4B-80F1-44A9-8C5F-93B634E0D0F8}"/>
              </a:ext>
            </a:extLst>
          </p:cNvPr>
          <p:cNvSpPr/>
          <p:nvPr userDrawn="1"/>
        </p:nvSpPr>
        <p:spPr>
          <a:xfrm>
            <a:off x="839788" y="2174510"/>
            <a:ext cx="4946904" cy="4096512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Рисунок 20">
            <a:extLst>
              <a:ext uri="{FF2B5EF4-FFF2-40B4-BE49-F238E27FC236}">
                <a16:creationId xmlns:a16="http://schemas.microsoft.com/office/drawing/2014/main" id="{9F34831C-234C-4CF5-969E-2D5618BDBB33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411224" y="2623415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0F7D067F-9653-4BC2-A7E9-BE894EC5E2F6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196942" y="2623415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E3C97C3B-5FB4-4D00-93DA-BCD15F899061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976313" y="2359025"/>
            <a:ext cx="4648200" cy="2873375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3" name="Рисунок 11">
            <a:extLst>
              <a:ext uri="{FF2B5EF4-FFF2-40B4-BE49-F238E27FC236}">
                <a16:creationId xmlns:a16="http://schemas.microsoft.com/office/drawing/2014/main" id="{7EF3BAF8-222C-4E67-B4CF-081E9C0720A7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3153030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заголов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6CD9829-C7D8-4164-BF7D-FD4B38C747F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4498848"/>
            <a:ext cx="12192000" cy="2359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5349048"/>
            <a:ext cx="5257800" cy="552848"/>
          </a:xfrm>
        </p:spPr>
        <p:txBody>
          <a:bodyPr lIns="0" tIns="0" rIns="0" bIns="0" rtlCol="0" anchor="b" anchorCtr="0"/>
          <a:lstStyle>
            <a:lvl1pPr algn="ctr">
              <a:defRPr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542EEB-33A1-4DE7-8544-64D43A9E3412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7" name="Рисунок 11">
            <a:extLst>
              <a:ext uri="{FF2B5EF4-FFF2-40B4-BE49-F238E27FC236}">
                <a16:creationId xmlns:a16="http://schemas.microsoft.com/office/drawing/2014/main" id="{E705CC21-80AA-488E-B95D-0E00300A05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902600" y="868645"/>
            <a:ext cx="2386800" cy="486000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1517898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трех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F7D7942-83AE-46FF-83B1-84835F486286}"/>
              </a:ext>
            </a:extLst>
          </p:cNvPr>
          <p:cNvSpPr/>
          <p:nvPr userDrawn="1"/>
        </p:nvSpPr>
        <p:spPr>
          <a:xfrm>
            <a:off x="0" y="0"/>
            <a:ext cx="12192000" cy="317296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172968"/>
            <a:ext cx="12192000" cy="36850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7599790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F2DE57-4E30-49FD-92F4-E0215260F6D4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836613" y="3565295"/>
            <a:ext cx="304495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6613" y="3998511"/>
            <a:ext cx="3044952" cy="172572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FFB1E7A4-4985-48C1-B72F-4B1715915B45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4637302" y="3565295"/>
            <a:ext cx="304495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18" name="Текст 11">
            <a:extLst>
              <a:ext uri="{FF2B5EF4-FFF2-40B4-BE49-F238E27FC236}">
                <a16:creationId xmlns:a16="http://schemas.microsoft.com/office/drawing/2014/main" id="{13613D75-4050-4984-9168-DAD425D6D6A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637302" y="3998511"/>
            <a:ext cx="3044952" cy="172572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8128799" cy="1234205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04C738A8-00FA-480E-9730-8625B9F8CF66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8437990" y="3565295"/>
            <a:ext cx="304495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Изменить текст</a:t>
            </a:r>
          </a:p>
        </p:txBody>
      </p:sp>
      <p:sp>
        <p:nvSpPr>
          <p:cNvPr id="24" name="Текст 11">
            <a:extLst>
              <a:ext uri="{FF2B5EF4-FFF2-40B4-BE49-F238E27FC236}">
                <a16:creationId xmlns:a16="http://schemas.microsoft.com/office/drawing/2014/main" id="{A7347BFF-8FB8-4EF0-81EE-3A9E7C6F236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437990" y="3998511"/>
            <a:ext cx="3044952" cy="172572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1" name="Рисунок 11">
            <a:extLst>
              <a:ext uri="{FF2B5EF4-FFF2-40B4-BE49-F238E27FC236}">
                <a16:creationId xmlns:a16="http://schemas.microsoft.com/office/drawing/2014/main" id="{7555D5F3-897A-4180-AC97-B866E5BBB2EF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41997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412419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45B0C71E-9398-4660-B728-2C20DF0CB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id="{02560D45-FD1B-48F7-BF6C-5EA65F9F4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75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D7305D-6746-4346-B610-8CE28B825A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09013" y="5998474"/>
            <a:ext cx="2743200" cy="14314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bg1">
                    <a:lumMod val="85000"/>
                    <a:alpha val="60000"/>
                  </a:schemeClr>
                </a:solidFill>
              </a:defRPr>
            </a:lvl1pPr>
          </a:lstStyle>
          <a:p>
            <a:pPr rtl="0"/>
            <a:fld id="{09824035-518F-41F5-A432-0FFA5F70A4A4}" type="datetime1">
              <a:rPr lang="ru-RU" noProof="0" smtClean="0"/>
              <a:t>11.06.2020</a:t>
            </a:fld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1B3F55-6374-4C74-96AC-1EC34CFAA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7413" y="6168551"/>
            <a:ext cx="4114800" cy="19032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bg1">
                    <a:lumMod val="85000"/>
                    <a:alpha val="60000"/>
                  </a:schemeClr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9E6012-FDCC-451A-96F6-5645ABEB8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1558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85000"/>
                    <a:alpha val="60000"/>
                  </a:schemeClr>
                </a:solidFill>
              </a:defRPr>
            </a:lvl1pPr>
          </a:lstStyle>
          <a:p>
            <a:pPr rtl="0"/>
            <a:fld id="{4950F5D8-22E1-4015-8661-E5B1FD28C2DE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640454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60" r:id="rId5"/>
    <p:sldLayoutId id="2147483654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7" r:id="rId12"/>
    <p:sldLayoutId id="2147483666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7" r:id="rId21"/>
    <p:sldLayoutId id="2147483676" r:id="rId22"/>
    <p:sldLayoutId id="2147483678" r:id="rId23"/>
    <p:sldLayoutId id="2147483679" r:id="rId24"/>
    <p:sldLayoutId id="2147483680" r:id="rId25"/>
    <p:sldLayoutId id="2147483681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91" r:id="rId32"/>
    <p:sldLayoutId id="2147483692" r:id="rId33"/>
    <p:sldLayoutId id="2147483689" r:id="rId34"/>
    <p:sldLayoutId id="2147483690" r:id="rId35"/>
    <p:sldLayoutId id="2147483655" r:id="rId36"/>
    <p:sldLayoutId id="2147483683" r:id="rId3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arxiv.org/abs/1512.0338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age-net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tchive.r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36ADA7-71A1-44A8-81BF-1B6CACFB7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8957" y="2310361"/>
            <a:ext cx="5020056" cy="1771188"/>
          </a:xfrm>
        </p:spPr>
        <p:txBody>
          <a:bodyPr rtlCol="0">
            <a:noAutofit/>
          </a:bodyPr>
          <a:lstStyle/>
          <a:p>
            <a:pPr rtl="0"/>
            <a:r>
              <a:rPr lang="ru-RU" sz="4400" dirty="0" smtClean="0"/>
              <a:t>Распознавание стиля живописи</a:t>
            </a:r>
            <a:endParaRPr lang="ru-RU" sz="4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77C4633-7458-4F99-83F4-CB5107BC2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400" y="4580313"/>
            <a:ext cx="5027613" cy="407323"/>
          </a:xfrm>
        </p:spPr>
        <p:txBody>
          <a:bodyPr rtlCol="0">
            <a:normAutofit/>
          </a:bodyPr>
          <a:lstStyle/>
          <a:p>
            <a:pPr rtl="0"/>
            <a:r>
              <a:rPr lang="ru-RU" sz="2000" dirty="0" smtClean="0"/>
              <a:t>Отличаем экспрессионизм</a:t>
            </a:r>
            <a:endParaRPr lang="ru-RU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513499" y="1673097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  <a:latin typeface="+mj-lt"/>
              </a:rPr>
              <a:t>МАДМО 2020</a:t>
            </a:r>
            <a:endParaRPr lang="ru-RU" sz="1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4850">
            <a:off x="663076" y="2413236"/>
            <a:ext cx="2420112" cy="304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3104">
            <a:off x="9165437" y="2348056"/>
            <a:ext cx="2694432" cy="3048000"/>
          </a:xfrm>
          <a:prstGeom prst="rect">
            <a:avLst/>
          </a:prstGeom>
        </p:spPr>
      </p:pic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77C4633-7458-4F99-83F4-CB5107BC263B}"/>
              </a:ext>
            </a:extLst>
          </p:cNvPr>
          <p:cNvSpPr txBox="1">
            <a:spLocks/>
          </p:cNvSpPr>
          <p:nvPr/>
        </p:nvSpPr>
        <p:spPr>
          <a:xfrm>
            <a:off x="3588957" y="4914503"/>
            <a:ext cx="5027613" cy="571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 smtClean="0"/>
              <a:t>от импрессионизма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99226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A532457-29F4-475F-B58C-80A91C83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smtClean="0"/>
              <a:t>Transfer Learning</a:t>
            </a:r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F5DC1B5D-1A60-450C-9BD8-9C391E14B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ru-RU" dirty="0" smtClean="0"/>
              <a:t>Позволяет </a:t>
            </a:r>
            <a:r>
              <a:rPr lang="ru-RU" dirty="0"/>
              <a:t>использовать накопленный при решении одной задачи опыт для решения другой, аналогичной проблемы. </a:t>
            </a:r>
            <a:r>
              <a:rPr lang="ru-RU" dirty="0" err="1" smtClean="0"/>
              <a:t>Нейросеть</a:t>
            </a:r>
            <a:r>
              <a:rPr lang="ru-RU" dirty="0" smtClean="0"/>
              <a:t> </a:t>
            </a:r>
            <a:r>
              <a:rPr lang="ru-RU" dirty="0"/>
              <a:t>сначала обучается на большом объеме </a:t>
            </a:r>
            <a:r>
              <a:rPr lang="ru-RU" dirty="0" smtClean="0"/>
              <a:t>похожих данных</a:t>
            </a:r>
            <a:r>
              <a:rPr lang="ru-RU" dirty="0"/>
              <a:t>, затем </a:t>
            </a:r>
            <a:r>
              <a:rPr lang="ru-RU" dirty="0" err="1" smtClean="0"/>
              <a:t>дообучается</a:t>
            </a:r>
            <a:r>
              <a:rPr lang="ru-RU" dirty="0" smtClean="0"/>
              <a:t> </a:t>
            </a:r>
            <a:r>
              <a:rPr lang="ru-RU" dirty="0"/>
              <a:t>на целевом наборе.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2AE0B35-19FF-4775-9AF8-8F3C834A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smtClean="0"/>
              <a:pPr rtl="0"/>
              <a:t>2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7536" y="455715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  <a:latin typeface="+mj-lt"/>
              </a:rPr>
              <a:t>МАДМО 2020</a:t>
            </a:r>
            <a:endParaRPr lang="ru-RU" sz="1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81" y="732714"/>
            <a:ext cx="5099858" cy="223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9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415C43-91D7-4EE6-843E-EA2527BA6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9048"/>
            <a:ext cx="6862011" cy="552848"/>
          </a:xfrm>
        </p:spPr>
        <p:txBody>
          <a:bodyPr rtlCol="0"/>
          <a:lstStyle/>
          <a:p>
            <a:pPr rtl="0"/>
            <a:r>
              <a:rPr lang="en-US" dirty="0" smtClean="0"/>
              <a:t>ResNet-50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2BBFA8E-1B62-49E5-859F-CAD1A3785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smtClean="0"/>
              <a:pPr rtl="0"/>
              <a:t>3</a:t>
            </a:fld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9684905" y="805472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  <a:latin typeface="+mj-lt"/>
              </a:rPr>
              <a:t>МАДМО 2020</a:t>
            </a:r>
            <a:endParaRPr lang="ru-RU" sz="1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12" y="1123460"/>
            <a:ext cx="6495373" cy="4982332"/>
          </a:xfrm>
          <a:prstGeom prst="rect">
            <a:avLst/>
          </a:prstGeom>
        </p:spPr>
      </p:pic>
      <p:sp>
        <p:nvSpPr>
          <p:cNvPr id="18" name="Текст 1">
            <a:extLst>
              <a:ext uri="{FF2B5EF4-FFF2-40B4-BE49-F238E27FC236}">
                <a16:creationId xmlns:a16="http://schemas.microsoft.com/office/drawing/2014/main" id="{F5DC1B5D-1A60-450C-9BD8-9C391E14BCA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614458" y="1845426"/>
            <a:ext cx="3897988" cy="4009900"/>
          </a:xfrm>
          <a:prstGeom prst="rect">
            <a:avLst/>
          </a:prstGeom>
        </p:spPr>
        <p:txBody>
          <a:bodyPr rtlCol="0"/>
          <a:lstStyle/>
          <a:p>
            <a:pPr marL="0" indent="0">
              <a:buNone/>
            </a:pPr>
            <a:r>
              <a:rPr lang="en-US" dirty="0" err="1" smtClean="0"/>
              <a:t>ResNet</a:t>
            </a:r>
            <a:r>
              <a:rPr lang="en-US" dirty="0" smtClean="0"/>
              <a:t> </a:t>
            </a:r>
            <a:r>
              <a:rPr lang="ru-RU" dirty="0" smtClean="0"/>
              <a:t>– </a:t>
            </a:r>
            <a:r>
              <a:rPr lang="en-US" dirty="0" smtClean="0"/>
              <a:t>Residual </a:t>
            </a:r>
            <a:r>
              <a:rPr lang="en-US" dirty="0"/>
              <a:t>Network</a:t>
            </a:r>
            <a:r>
              <a:rPr lang="ru-RU" dirty="0"/>
              <a:t> (Остаточная нейронная сеть)</a:t>
            </a:r>
          </a:p>
          <a:p>
            <a:pPr marL="0" indent="0">
              <a:buNone/>
            </a:pPr>
            <a:r>
              <a:rPr lang="en-US" sz="1800" dirty="0" smtClean="0"/>
              <a:t>2015 </a:t>
            </a:r>
            <a:r>
              <a:rPr lang="ru-RU" sz="1800" dirty="0" smtClean="0"/>
              <a:t>год, </a:t>
            </a:r>
            <a:r>
              <a:rPr lang="en-US" sz="1800" i="1" dirty="0" smtClean="0"/>
              <a:t>Microsoft </a:t>
            </a:r>
            <a:r>
              <a:rPr lang="en-US" sz="1800" i="1" dirty="0"/>
              <a:t>Research </a:t>
            </a:r>
            <a:r>
              <a:rPr lang="en-US" sz="1800" i="1" dirty="0" smtClean="0"/>
              <a:t>Asia</a:t>
            </a:r>
            <a:endParaRPr lang="ru-RU" sz="1800" i="1" dirty="0" smtClean="0"/>
          </a:p>
          <a:p>
            <a:pPr marL="0" indent="0">
              <a:buNone/>
            </a:pPr>
            <a:r>
              <a:rPr lang="ru-RU" sz="1800" dirty="0" smtClean="0"/>
              <a:t>решение проблемы тренировки очень глубоких сетей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</a:t>
            </a:r>
            <a:r>
              <a:rPr lang="en-US" sz="1800" dirty="0" smtClean="0">
                <a:hlinkClick r:id="rId4"/>
              </a:rPr>
              <a:t>arxiv.org/abs/1512.03385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err="1" smtClean="0"/>
              <a:t>PyTorch</a:t>
            </a:r>
            <a:r>
              <a:rPr lang="en-US" sz="1800" dirty="0" smtClean="0"/>
              <a:t> </a:t>
            </a:r>
            <a:r>
              <a:rPr lang="ru-RU" sz="1800" dirty="0" smtClean="0"/>
              <a:t>позволяет загрузить веса сети </a:t>
            </a:r>
            <a:r>
              <a:rPr lang="en-US" sz="1800" dirty="0" smtClean="0"/>
              <a:t>ResNet-50</a:t>
            </a:r>
            <a:r>
              <a:rPr lang="ru-RU" sz="1800" dirty="0" smtClean="0"/>
              <a:t>, обученной распознавать</a:t>
            </a:r>
            <a:r>
              <a:rPr lang="en-US" sz="1800" dirty="0" smtClean="0"/>
              <a:t> </a:t>
            </a:r>
            <a:r>
              <a:rPr lang="ru-RU" sz="1800" dirty="0" smtClean="0"/>
              <a:t>картинки</a:t>
            </a:r>
            <a:r>
              <a:rPr lang="en-US" sz="1800" dirty="0" smtClean="0"/>
              <a:t> </a:t>
            </a:r>
            <a:r>
              <a:rPr lang="ru-RU" sz="1800" dirty="0" smtClean="0"/>
              <a:t>из </a:t>
            </a:r>
            <a:r>
              <a:rPr lang="ru-RU" sz="1800" dirty="0"/>
              <a:t>базы </a:t>
            </a:r>
            <a:r>
              <a:rPr lang="en-US" sz="1800" dirty="0"/>
              <a:t>ImageNet</a:t>
            </a:r>
            <a:endParaRPr lang="ru-RU" sz="1800" dirty="0"/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56191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5C665F-537D-4B74-92F8-96ED8012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smtClean="0"/>
              <a:t>ImageNet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ACFCBA-E6B8-4ECB-B191-23EF3473943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http://www.image-net.org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ru-RU" dirty="0" smtClean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ru-RU" dirty="0" smtClean="0">
                <a:solidFill>
                  <a:schemeClr val="bg2"/>
                </a:solidFill>
              </a:rPr>
              <a:t>база </a:t>
            </a:r>
            <a:r>
              <a:rPr lang="ru-RU" dirty="0">
                <a:solidFill>
                  <a:schemeClr val="bg2"/>
                </a:solidFill>
              </a:rPr>
              <a:t>данных аннотированных изображений, предназначенная для отработки и тестирования методов распознавания образов и машинного </a:t>
            </a:r>
            <a:r>
              <a:rPr lang="ru-RU" dirty="0" smtClean="0">
                <a:solidFill>
                  <a:schemeClr val="bg2"/>
                </a:solidFill>
              </a:rPr>
              <a:t>зрения</a:t>
            </a:r>
          </a:p>
          <a:p>
            <a:pPr marL="0" indent="0">
              <a:buNone/>
            </a:pPr>
            <a:endParaRPr lang="ru-RU" dirty="0" smtClean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ru-RU" dirty="0" smtClean="0">
                <a:solidFill>
                  <a:schemeClr val="bg2"/>
                </a:solidFill>
              </a:rPr>
              <a:t>2020 год – 14 миллионов изображений</a:t>
            </a:r>
          </a:p>
          <a:p>
            <a:pPr marL="0" indent="0">
              <a:buNone/>
            </a:pP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E192BF-F3A7-4D6F-9228-FC825EC1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smtClean="0"/>
              <a:pPr rtl="0"/>
              <a:t>4</a:t>
            </a:fld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835254" y="846183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  <a:latin typeface="+mj-lt"/>
              </a:rPr>
              <a:t>МАДМО 2020</a:t>
            </a:r>
            <a:endParaRPr lang="ru-RU" sz="1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280" y="392414"/>
            <a:ext cx="6111443" cy="611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6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FB37E1-F9A3-4DAE-8651-1F67369BE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Набор данных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EC8B5F5D-4DED-486E-AD3C-6533999123D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 rtlCol="0"/>
          <a:lstStyle/>
          <a:p>
            <a:r>
              <a:rPr lang="ru-RU" dirty="0" err="1">
                <a:solidFill>
                  <a:schemeClr val="bg2"/>
                </a:solidFill>
              </a:rPr>
              <a:t>Артхив</a:t>
            </a:r>
            <a:r>
              <a:rPr lang="ru-RU" dirty="0">
                <a:solidFill>
                  <a:schemeClr val="bg2"/>
                </a:solidFill>
              </a:rPr>
              <a:t> -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://artchive.ru/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D39A442-EAC4-4F9B-B80E-420D7D36ED2E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6285475" y="1922206"/>
            <a:ext cx="2286000" cy="334918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/>
              <a:t>О сайте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9B269EA-29F7-4180-983F-353E08D9B3F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285475" y="2355422"/>
            <a:ext cx="2417950" cy="1559841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dirty="0" smtClean="0"/>
              <a:t>более 250 тысяч картин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dirty="0" smtClean="0"/>
              <a:t>классификация по сюжетам, стилям, технике и периодам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dirty="0" smtClean="0"/>
              <a:t>указание, кто автор и где находится картина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24136C6-3C0D-4842-BA27-4952FADF5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smtClean="0"/>
              <a:pPr rtl="0"/>
              <a:t>5</a:t>
            </a:fld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9841863" y="466918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  <a:latin typeface="+mj-lt"/>
              </a:rPr>
              <a:t>МАДМО 2020</a:t>
            </a:r>
            <a:endParaRPr lang="ru-RU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Текст 6">
            <a:extLst>
              <a:ext uri="{FF2B5EF4-FFF2-40B4-BE49-F238E27FC236}">
                <a16:creationId xmlns:a16="http://schemas.microsoft.com/office/drawing/2014/main" id="{9D39A442-EAC4-4F9B-B80E-420D7D36ED2E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8889723" y="1922140"/>
            <a:ext cx="2797565" cy="334918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/>
              <a:t>Процесс </a:t>
            </a:r>
            <a:r>
              <a:rPr lang="ru-RU" dirty="0" err="1" smtClean="0"/>
              <a:t>скрапинга</a:t>
            </a:r>
            <a:endParaRPr lang="ru-RU" dirty="0"/>
          </a:p>
        </p:txBody>
      </p:sp>
      <p:sp>
        <p:nvSpPr>
          <p:cNvPr id="20" name="Текст 7">
            <a:extLst>
              <a:ext uri="{FF2B5EF4-FFF2-40B4-BE49-F238E27FC236}">
                <a16:creationId xmlns:a16="http://schemas.microsoft.com/office/drawing/2014/main" id="{59B269EA-29F7-4180-983F-353E08D9B3F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889723" y="2355636"/>
            <a:ext cx="2946726" cy="2253678"/>
          </a:xfrm>
        </p:spPr>
        <p:txBody>
          <a:bodyPr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вывод </a:t>
            </a:r>
            <a:r>
              <a:rPr lang="en-US" dirty="0" smtClean="0"/>
              <a:t>URL </a:t>
            </a:r>
            <a:r>
              <a:rPr lang="ru-RU" dirty="0" smtClean="0"/>
              <a:t>изображений в консоль браузера </a:t>
            </a:r>
            <a:r>
              <a:rPr lang="en-US" sz="800" dirty="0" err="1" smtClean="0">
                <a:solidFill>
                  <a:schemeClr val="bg2"/>
                </a:solidFill>
              </a:rPr>
              <a:t>document.querySelectorAll</a:t>
            </a:r>
            <a:r>
              <a:rPr lang="en-US" sz="800" dirty="0">
                <a:solidFill>
                  <a:schemeClr val="bg2"/>
                </a:solidFill>
              </a:rPr>
              <a:t>("</a:t>
            </a:r>
            <a:r>
              <a:rPr lang="en-US" sz="800" dirty="0" err="1">
                <a:solidFill>
                  <a:schemeClr val="bg2"/>
                </a:solidFill>
              </a:rPr>
              <a:t>div.item</a:t>
            </a:r>
            <a:r>
              <a:rPr lang="en-US" sz="800" dirty="0">
                <a:solidFill>
                  <a:schemeClr val="bg2"/>
                </a:solidFill>
              </a:rPr>
              <a:t>-image &gt; a&gt; </a:t>
            </a:r>
            <a:r>
              <a:rPr lang="en-US" sz="800" dirty="0" err="1">
                <a:solidFill>
                  <a:schemeClr val="bg2"/>
                </a:solidFill>
              </a:rPr>
              <a:t>img</a:t>
            </a:r>
            <a:r>
              <a:rPr lang="en-US" sz="800" dirty="0">
                <a:solidFill>
                  <a:schemeClr val="bg2"/>
                </a:solidFill>
              </a:rPr>
              <a:t>").</a:t>
            </a:r>
            <a:r>
              <a:rPr lang="en-US" sz="800" dirty="0" err="1">
                <a:solidFill>
                  <a:schemeClr val="bg2"/>
                </a:solidFill>
              </a:rPr>
              <a:t>forEach</a:t>
            </a:r>
            <a:r>
              <a:rPr lang="en-US" sz="800" dirty="0">
                <a:solidFill>
                  <a:schemeClr val="bg2"/>
                </a:solidFill>
              </a:rPr>
              <a:t>(function(item) { console.log(</a:t>
            </a:r>
            <a:r>
              <a:rPr lang="en-US" sz="800" dirty="0" err="1">
                <a:solidFill>
                  <a:schemeClr val="bg2"/>
                </a:solidFill>
              </a:rPr>
              <a:t>item.src</a:t>
            </a:r>
            <a:r>
              <a:rPr lang="en-US" sz="800" dirty="0">
                <a:solidFill>
                  <a:schemeClr val="bg2"/>
                </a:solidFill>
              </a:rPr>
              <a:t>) </a:t>
            </a:r>
            <a:r>
              <a:rPr lang="en-US" sz="800" dirty="0" smtClean="0">
                <a:solidFill>
                  <a:schemeClr val="bg2"/>
                </a:solidFill>
              </a:rPr>
              <a:t>})</a:t>
            </a:r>
            <a:endParaRPr lang="ru-RU" sz="1000" dirty="0" smtClean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создание скрипта для скачивания </a:t>
            </a:r>
            <a:r>
              <a:rPr lang="ru-RU" dirty="0"/>
              <a:t>изображений с помощью утилиты </a:t>
            </a:r>
            <a:r>
              <a:rPr lang="en-US" b="1" dirty="0" smtClean="0"/>
              <a:t>curl</a:t>
            </a:r>
            <a:r>
              <a:rPr lang="ru-RU" b="1" dirty="0"/>
              <a:t> </a:t>
            </a:r>
            <a:r>
              <a:rPr lang="ru-RU" dirty="0" smtClean="0"/>
              <a:t>и их конвертация из формата </a:t>
            </a:r>
            <a:r>
              <a:rPr lang="en-US" dirty="0" smtClean="0"/>
              <a:t>WEBP </a:t>
            </a:r>
            <a:r>
              <a:rPr lang="ru-RU" dirty="0" smtClean="0"/>
              <a:t>в </a:t>
            </a:r>
            <a:r>
              <a:rPr lang="en-US" dirty="0" smtClean="0"/>
              <a:t>PNG c </a:t>
            </a:r>
            <a:r>
              <a:rPr lang="ru-RU" dirty="0" smtClean="0"/>
              <a:t>помощью утилиты </a:t>
            </a:r>
            <a:r>
              <a:rPr lang="en-US" b="1" dirty="0" err="1"/>
              <a:t>dwebp</a:t>
            </a:r>
            <a:endParaRPr lang="ru-RU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17" name="Рисунок 16"/>
          <p:cNvPicPr>
            <a:picLocks noGrp="1" noChangeAspect="1"/>
          </p:cNvPicPr>
          <p:nvPr>
            <p:ph type="pic" sz="quarter" idx="5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6" b="2376"/>
          <a:stretch>
            <a:fillRect/>
          </a:stretch>
        </p:blipFill>
        <p:spPr/>
      </p:pic>
      <p:sp>
        <p:nvSpPr>
          <p:cNvPr id="12" name="Текст 6">
            <a:extLst>
              <a:ext uri="{FF2B5EF4-FFF2-40B4-BE49-F238E27FC236}">
                <a16:creationId xmlns:a16="http://schemas.microsoft.com/office/drawing/2014/main" id="{9D39A442-EAC4-4F9B-B80E-420D7D36ED2E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6285475" y="4834329"/>
            <a:ext cx="2286000" cy="334918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/>
              <a:t>Результат</a:t>
            </a:r>
            <a:endParaRPr lang="ru-RU" dirty="0"/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59B269EA-29F7-4180-983F-353E08D9B3F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296678" y="5232399"/>
            <a:ext cx="5186089" cy="1459345"/>
          </a:xfrm>
        </p:spPr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dirty="0" smtClean="0"/>
              <a:t>размер обучающей выборки 804 картин 6 разных стилей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dirty="0" smtClean="0"/>
              <a:t>размер тестовой выборки 240 картин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dirty="0" smtClean="0"/>
              <a:t>сбалансированная выборка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dirty="0" smtClean="0"/>
              <a:t>несколько картин принадлежало двум стилям, их пришлось удалить</a:t>
            </a:r>
          </a:p>
        </p:txBody>
      </p:sp>
    </p:spTree>
    <p:extLst>
      <p:ext uri="{BB962C8B-B14F-4D97-AF65-F5344CB8AC3E}">
        <p14:creationId xmlns:p14="http://schemas.microsoft.com/office/powerpoint/2010/main" val="290542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0" grpId="0" uiExpand="1" build="p"/>
      <p:bldP spid="12" grpId="0" build="p"/>
      <p:bldP spid="1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F2DAD-09BC-4E53-B3EE-80036ACC0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 smtClean="0"/>
              <a:t>Обучение нейронной сети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8DAD639D-C8B7-41FE-B495-175E8A71B81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8200" y="2123696"/>
            <a:ext cx="4390505" cy="3445832"/>
          </a:xfrm>
        </p:spPr>
        <p:txBody>
          <a:bodyPr rtlCol="0">
            <a:normAutofit lnSpcReduction="10000"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dirty="0" smtClean="0"/>
              <a:t>все веса </a:t>
            </a:r>
            <a:r>
              <a:rPr lang="ru-RU" dirty="0" err="1" smtClean="0"/>
              <a:t>предобученной</a:t>
            </a:r>
            <a:r>
              <a:rPr lang="ru-RU" dirty="0" smtClean="0"/>
              <a:t> модели были заморожены, подбирались только веса последнего слоя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алгоритм оптимизации </a:t>
            </a:r>
            <a:r>
              <a:rPr lang="en-US" b="1" dirty="0"/>
              <a:t>Adam</a:t>
            </a:r>
            <a:r>
              <a:rPr lang="en-US" dirty="0"/>
              <a:t> (</a:t>
            </a:r>
            <a:r>
              <a:rPr lang="en-US" dirty="0" err="1" smtClean="0"/>
              <a:t>lr</a:t>
            </a:r>
            <a:r>
              <a:rPr lang="en-US" dirty="0" smtClean="0"/>
              <a:t>=0.01)</a:t>
            </a: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уменьшение шага в 10 раз каждые 10 эпох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dirty="0" smtClean="0"/>
              <a:t>время обучения на </a:t>
            </a:r>
            <a:r>
              <a:rPr lang="en-US" dirty="0" smtClean="0"/>
              <a:t>Intel Core i5 2500 </a:t>
            </a:r>
            <a:r>
              <a:rPr lang="en-US" dirty="0" smtClean="0">
                <a:solidFill>
                  <a:schemeClr val="bg1"/>
                </a:solidFill>
              </a:rPr>
              <a:t>5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часов</a:t>
            </a:r>
            <a:r>
              <a:rPr lang="en-US" dirty="0">
                <a:solidFill>
                  <a:schemeClr val="bg1"/>
                </a:solidFill>
              </a:rPr>
              <a:t> 20 </a:t>
            </a:r>
            <a:r>
              <a:rPr lang="ru-RU" dirty="0">
                <a:solidFill>
                  <a:schemeClr val="bg1"/>
                </a:solidFill>
              </a:rPr>
              <a:t>минут </a:t>
            </a:r>
            <a:r>
              <a:rPr lang="ru-RU" dirty="0" smtClean="0"/>
              <a:t>(100 </a:t>
            </a:r>
            <a:r>
              <a:rPr lang="ru-RU" dirty="0"/>
              <a:t>эпох)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ru-RU" dirty="0"/>
              <a:t>точность на обучающей выборке </a:t>
            </a:r>
            <a:r>
              <a:rPr lang="ru-RU" dirty="0" smtClean="0">
                <a:solidFill>
                  <a:schemeClr val="bg1"/>
                </a:solidFill>
              </a:rPr>
              <a:t>0.</a:t>
            </a:r>
            <a:r>
              <a:rPr lang="en-US" dirty="0" smtClean="0">
                <a:solidFill>
                  <a:schemeClr val="bg1"/>
                </a:solidFill>
              </a:rPr>
              <a:t>72</a:t>
            </a:r>
            <a:endParaRPr lang="ru-R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точность на тестовой выборке </a:t>
            </a:r>
            <a:r>
              <a:rPr lang="ru-RU" dirty="0" smtClean="0">
                <a:solidFill>
                  <a:schemeClr val="bg1"/>
                </a:solidFill>
              </a:rPr>
              <a:t>0.</a:t>
            </a:r>
            <a:r>
              <a:rPr lang="en-US" dirty="0" smtClean="0">
                <a:solidFill>
                  <a:schemeClr val="bg1"/>
                </a:solidFill>
              </a:rPr>
              <a:t>74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случайный выбор стиля давал бы точность 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0.16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262604E-F416-45C2-A64D-344936146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ru-RU" smtClean="0"/>
              <a:pPr rtl="0"/>
              <a:t>6</a:t>
            </a:fld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10091245" y="804897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  <a:latin typeface="+mj-lt"/>
              </a:rPr>
              <a:t>МАДМО 2020</a:t>
            </a:r>
            <a:endParaRPr lang="ru-RU" sz="1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119" y="1835491"/>
            <a:ext cx="5616237" cy="421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3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950F5D8-22E1-4015-8661-E5B1FD28C2DE}" type="slidenum">
              <a:rPr lang="ru-RU" noProof="0" smtClean="0"/>
              <a:pPr rtl="0"/>
              <a:t>7</a:t>
            </a:fld>
            <a:endParaRPr lang="ru-RU" noProof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572193" y="531323"/>
            <a:ext cx="5186923" cy="1172786"/>
          </a:xfrm>
        </p:spPr>
        <p:txBody>
          <a:bodyPr/>
          <a:lstStyle/>
          <a:p>
            <a:r>
              <a:rPr lang="ru-RU" dirty="0" smtClean="0"/>
              <a:t>Примеры ошибочных предсказаний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8470262" y="620293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  <a:latin typeface="+mj-lt"/>
              </a:rPr>
              <a:t>МАДМО 2020</a:t>
            </a:r>
            <a:endParaRPr lang="ru-RU" sz="12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0" name="Группа 19"/>
          <p:cNvGrpSpPr/>
          <p:nvPr/>
        </p:nvGrpSpPr>
        <p:grpSpPr>
          <a:xfrm>
            <a:off x="422459" y="1782179"/>
            <a:ext cx="3139147" cy="4539045"/>
            <a:chOff x="422459" y="1782179"/>
            <a:chExt cx="3139147" cy="4539045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691" y="1782179"/>
              <a:ext cx="3062684" cy="394032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22459" y="5784907"/>
              <a:ext cx="3139147" cy="536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050" dirty="0" smtClean="0">
                  <a:solidFill>
                    <a:schemeClr val="bg1"/>
                  </a:solidFill>
                </a:rPr>
                <a:t>предсказание – импрессионизм</a:t>
              </a:r>
            </a:p>
            <a:p>
              <a:pPr algn="ctr"/>
              <a:r>
                <a:rPr lang="ru-RU" sz="1050" dirty="0" smtClean="0">
                  <a:solidFill>
                    <a:schemeClr val="bg1"/>
                  </a:solidFill>
                </a:rPr>
                <a:t>реальность – романтизм </a:t>
              </a:r>
              <a:endParaRPr lang="ru-RU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Группа 21"/>
          <p:cNvGrpSpPr/>
          <p:nvPr/>
        </p:nvGrpSpPr>
        <p:grpSpPr>
          <a:xfrm>
            <a:off x="2737866" y="1782179"/>
            <a:ext cx="3379552" cy="4658853"/>
            <a:chOff x="2737866" y="1782179"/>
            <a:chExt cx="3379552" cy="4658853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083" y="1782179"/>
              <a:ext cx="3210050" cy="394053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737866" y="5765656"/>
              <a:ext cx="3379552" cy="675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050" dirty="0" smtClean="0">
                  <a:solidFill>
                    <a:schemeClr val="bg1"/>
                  </a:solidFill>
                </a:rPr>
                <a:t>предсказание – супрематизм</a:t>
              </a:r>
            </a:p>
            <a:p>
              <a:pPr algn="ctr"/>
              <a:r>
                <a:rPr lang="ru-RU" sz="1050" dirty="0" smtClean="0">
                  <a:solidFill>
                    <a:schemeClr val="bg1"/>
                  </a:solidFill>
                </a:rPr>
                <a:t>реальность – </a:t>
              </a:r>
              <a:r>
                <a:rPr lang="ru-RU" sz="1050" dirty="0">
                  <a:solidFill>
                    <a:schemeClr val="bg1"/>
                  </a:solidFill>
                </a:rPr>
                <a:t>импрессионизм</a:t>
              </a:r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5685192" y="1782180"/>
            <a:ext cx="3200582" cy="4608974"/>
            <a:chOff x="5704781" y="1823745"/>
            <a:chExt cx="3200582" cy="4608974"/>
          </a:xfrm>
        </p:grpSpPr>
        <p:sp>
          <p:nvSpPr>
            <p:cNvPr id="10" name="TextBox 9"/>
            <p:cNvSpPr txBox="1"/>
            <p:nvPr/>
          </p:nvSpPr>
          <p:spPr>
            <a:xfrm>
              <a:off x="5704781" y="5803851"/>
              <a:ext cx="3200582" cy="628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050" dirty="0" smtClean="0">
                  <a:solidFill>
                    <a:schemeClr val="bg1"/>
                  </a:solidFill>
                </a:rPr>
                <a:t>предсказание – </a:t>
              </a:r>
              <a:r>
                <a:rPr lang="ru-RU" sz="1050" dirty="0">
                  <a:solidFill>
                    <a:schemeClr val="bg1"/>
                  </a:solidFill>
                </a:rPr>
                <a:t>романтизм </a:t>
              </a:r>
            </a:p>
            <a:p>
              <a:pPr algn="ctr"/>
              <a:r>
                <a:rPr lang="ru-RU" sz="1050" dirty="0" smtClean="0">
                  <a:solidFill>
                    <a:schemeClr val="bg1"/>
                  </a:solidFill>
                </a:rPr>
                <a:t>реальность – импрессионизм</a:t>
              </a:r>
              <a:endParaRPr lang="ru-RU" sz="1050" dirty="0">
                <a:solidFill>
                  <a:schemeClr val="bg1"/>
                </a:solidFill>
              </a:endParaRPr>
            </a:p>
          </p:txBody>
        </p:sp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9116" y="1823745"/>
              <a:ext cx="3091913" cy="3936571"/>
            </a:xfrm>
            <a:prstGeom prst="rect">
              <a:avLst/>
            </a:prstGeom>
          </p:spPr>
        </p:pic>
      </p:grpSp>
      <p:grpSp>
        <p:nvGrpSpPr>
          <p:cNvPr id="19" name="Группа 18"/>
          <p:cNvGrpSpPr/>
          <p:nvPr/>
        </p:nvGrpSpPr>
        <p:grpSpPr>
          <a:xfrm>
            <a:off x="8785501" y="1782180"/>
            <a:ext cx="2937239" cy="4395603"/>
            <a:chOff x="6532753" y="1823746"/>
            <a:chExt cx="2937239" cy="4395603"/>
          </a:xfrm>
        </p:grpSpPr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2753" y="1823746"/>
              <a:ext cx="2937239" cy="394324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982503" y="5803851"/>
              <a:ext cx="203773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050" dirty="0" smtClean="0">
                  <a:solidFill>
                    <a:schemeClr val="bg1"/>
                  </a:solidFill>
                </a:rPr>
                <a:t>предсказание – пуантилизм </a:t>
              </a:r>
              <a:endParaRPr lang="ru-RU" sz="1050" dirty="0">
                <a:solidFill>
                  <a:schemeClr val="bg1"/>
                </a:solidFill>
              </a:endParaRPr>
            </a:p>
            <a:p>
              <a:pPr algn="ctr"/>
              <a:r>
                <a:rPr lang="ru-RU" sz="1050" dirty="0" smtClean="0">
                  <a:solidFill>
                    <a:schemeClr val="bg1"/>
                  </a:solidFill>
                </a:rPr>
                <a:t>реальность – кубизм</a:t>
              </a:r>
              <a:endParaRPr lang="ru-RU" sz="105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391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Что можно ещё сделать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950F5D8-22E1-4015-8661-E5B1FD28C2DE}" type="slidenum">
              <a:rPr lang="ru-RU" noProof="0" smtClean="0"/>
              <a:t>8</a:t>
            </a:fld>
            <a:endParaRPr lang="ru-RU" noProof="0"/>
          </a:p>
        </p:txBody>
      </p:sp>
      <p:sp>
        <p:nvSpPr>
          <p:cNvPr id="15" name="Текст 14"/>
          <p:cNvSpPr>
            <a:spLocks noGrp="1"/>
          </p:cNvSpPr>
          <p:nvPr>
            <p:ph type="body" idx="1"/>
          </p:nvPr>
        </p:nvSpPr>
        <p:spPr>
          <a:xfrm>
            <a:off x="839787" y="1919917"/>
            <a:ext cx="5157787" cy="455672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+mj-lt"/>
              </a:rPr>
              <a:t>Для улучшения точности</a:t>
            </a:r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3"/>
          </p:nvPr>
        </p:nvSpPr>
        <p:spPr>
          <a:xfrm>
            <a:off x="6172199" y="1919915"/>
            <a:ext cx="5183188" cy="455673"/>
          </a:xfrm>
        </p:spPr>
        <p:txBody>
          <a:bodyPr>
            <a:normAutofit/>
          </a:bodyPr>
          <a:lstStyle/>
          <a:p>
            <a:r>
              <a:rPr lang="ru-RU" sz="2000" dirty="0" smtClean="0">
                <a:latin typeface="+mj-lt"/>
              </a:rPr>
              <a:t>Развитие функционала</a:t>
            </a:r>
            <a:endParaRPr lang="ru-RU" sz="2000" dirty="0">
              <a:latin typeface="+mj-lt"/>
            </a:endParaRPr>
          </a:p>
        </p:txBody>
      </p:sp>
      <p:sp>
        <p:nvSpPr>
          <p:cNvPr id="17" name="Объект 16"/>
          <p:cNvSpPr>
            <a:spLocks noGrp="1"/>
          </p:cNvSpPr>
          <p:nvPr>
            <p:ph sz="quarter" idx="4"/>
          </p:nvPr>
        </p:nvSpPr>
        <p:spPr>
          <a:xfrm>
            <a:off x="6172199" y="2375588"/>
            <a:ext cx="5183188" cy="2572061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SzPct val="125000"/>
            </a:pPr>
            <a:r>
              <a:rPr lang="ru-RU" sz="1400" dirty="0"/>
              <a:t>добавить </a:t>
            </a:r>
            <a:r>
              <a:rPr lang="ru-RU" sz="1400" dirty="0" smtClean="0"/>
              <a:t>остальные </a:t>
            </a:r>
            <a:r>
              <a:rPr lang="ru-RU" sz="1400" dirty="0" smtClean="0"/>
              <a:t>стили</a:t>
            </a:r>
          </a:p>
          <a:p>
            <a:pPr>
              <a:buClr>
                <a:schemeClr val="tx2"/>
              </a:buClr>
              <a:buSzPct val="125000"/>
            </a:pPr>
            <a:r>
              <a:rPr lang="ru-RU" sz="1400" dirty="0" smtClean="0"/>
              <a:t>детектировать </a:t>
            </a:r>
            <a:r>
              <a:rPr lang="ru-RU" sz="1400" dirty="0"/>
              <a:t>сюжеты (пейзаж, </a:t>
            </a:r>
            <a:r>
              <a:rPr lang="ru-RU" sz="1400" dirty="0" smtClean="0"/>
              <a:t>портрет и т. д.)</a:t>
            </a:r>
          </a:p>
          <a:p>
            <a:pPr>
              <a:buClr>
                <a:schemeClr val="tx2"/>
              </a:buClr>
              <a:buSzPct val="125000"/>
            </a:pPr>
            <a:r>
              <a:rPr lang="ru-RU" sz="1400" dirty="0" smtClean="0"/>
              <a:t>распознавать </a:t>
            </a:r>
            <a:r>
              <a:rPr lang="ru-RU" sz="1400" dirty="0"/>
              <a:t>технику (масло, </a:t>
            </a:r>
            <a:r>
              <a:rPr lang="ru-RU" sz="1400" dirty="0" smtClean="0"/>
              <a:t>акварель, уголь </a:t>
            </a:r>
            <a:r>
              <a:rPr lang="ru-RU" sz="1400" dirty="0" smtClean="0"/>
              <a:t>и т. д.)</a:t>
            </a:r>
          </a:p>
          <a:p>
            <a:pPr>
              <a:buClr>
                <a:schemeClr val="tx2"/>
              </a:buClr>
              <a:buSzPct val="125000"/>
            </a:pPr>
            <a:r>
              <a:rPr lang="ru-RU" sz="1400" dirty="0" smtClean="0"/>
              <a:t>примерно определять период написания картины</a:t>
            </a:r>
            <a:endParaRPr lang="ru-RU" sz="1400" dirty="0" smtClean="0"/>
          </a:p>
          <a:p>
            <a:pPr>
              <a:buClr>
                <a:schemeClr val="tx2"/>
              </a:buClr>
              <a:buSzPct val="125000"/>
            </a:pPr>
            <a:r>
              <a:rPr lang="en-US" sz="1400" dirty="0" smtClean="0"/>
              <a:t>multi-label </a:t>
            </a:r>
            <a:r>
              <a:rPr lang="en-US" sz="1400" dirty="0"/>
              <a:t>classification</a:t>
            </a:r>
            <a:endParaRPr lang="ru-RU" sz="1400" dirty="0"/>
          </a:p>
          <a:p>
            <a:pPr>
              <a:buClr>
                <a:schemeClr val="tx2"/>
              </a:buClr>
              <a:buSzPct val="125000"/>
            </a:pPr>
            <a:endParaRPr lang="ru-RU" sz="1400" dirty="0"/>
          </a:p>
        </p:txBody>
      </p:sp>
      <p:sp>
        <p:nvSpPr>
          <p:cNvPr id="3" name="Объект 2"/>
          <p:cNvSpPr>
            <a:spLocks noGrp="1"/>
          </p:cNvSpPr>
          <p:nvPr>
            <p:ph sz="half" idx="2"/>
          </p:nvPr>
        </p:nvSpPr>
        <p:spPr>
          <a:xfrm>
            <a:off x="839787" y="2375589"/>
            <a:ext cx="5157787" cy="163299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</a:pPr>
            <a:r>
              <a:rPr lang="ru-RU" sz="1400" dirty="0">
                <a:solidFill>
                  <a:schemeClr val="bg1"/>
                </a:solidFill>
              </a:rPr>
              <a:t>подбор шага обучения и параметров его изменения </a:t>
            </a:r>
            <a:r>
              <a:rPr lang="ru-RU" sz="1400" dirty="0" smtClean="0">
                <a:solidFill>
                  <a:schemeClr val="bg1"/>
                </a:solidFill>
              </a:rPr>
              <a:t>по ходу обучения</a:t>
            </a:r>
            <a:endParaRPr lang="ru-RU" sz="1400" dirty="0" smtClean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</a:pPr>
            <a:r>
              <a:rPr lang="ru-RU" sz="1400" dirty="0" smtClean="0">
                <a:solidFill>
                  <a:schemeClr val="bg1"/>
                </a:solidFill>
              </a:rPr>
              <a:t>увеличение </a:t>
            </a:r>
            <a:r>
              <a:rPr lang="ru-RU" sz="1400" dirty="0" smtClean="0">
                <a:solidFill>
                  <a:schemeClr val="bg1"/>
                </a:solidFill>
              </a:rPr>
              <a:t>размера обучающих выборок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</a:pPr>
            <a:r>
              <a:rPr lang="ru-RU" sz="1400" dirty="0" smtClean="0"/>
              <a:t>при </a:t>
            </a:r>
            <a:r>
              <a:rPr lang="ru-RU" sz="1400" dirty="0" err="1" smtClean="0"/>
              <a:t>дообучении</a:t>
            </a:r>
            <a:r>
              <a:rPr lang="ru-RU" sz="1400" dirty="0" smtClean="0"/>
              <a:t> настройка всей сети, а не только последнего слоя</a:t>
            </a:r>
            <a:endParaRPr lang="ru-RU" sz="1400" dirty="0" smtClean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5000"/>
            </a:pPr>
            <a:r>
              <a:rPr lang="ru-RU" sz="1400" dirty="0" smtClean="0">
                <a:solidFill>
                  <a:schemeClr val="bg1"/>
                </a:solidFill>
              </a:rPr>
              <a:t>TTA </a:t>
            </a:r>
            <a:r>
              <a:rPr lang="ru-RU" sz="1400" dirty="0">
                <a:solidFill>
                  <a:schemeClr val="bg1"/>
                </a:solidFill>
              </a:rPr>
              <a:t>- аугментация во время теста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83673" y="811486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  <a:latin typeface="+mj-lt"/>
              </a:rPr>
              <a:t>МАДМО 2020</a:t>
            </a:r>
            <a:endParaRPr lang="ru-RU" sz="12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4" name="Группа 33"/>
          <p:cNvGrpSpPr/>
          <p:nvPr/>
        </p:nvGrpSpPr>
        <p:grpSpPr>
          <a:xfrm>
            <a:off x="1066800" y="4180091"/>
            <a:ext cx="3833698" cy="1916982"/>
            <a:chOff x="1066799" y="3960004"/>
            <a:chExt cx="3833698" cy="1916982"/>
          </a:xfrm>
        </p:grpSpPr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3960004"/>
              <a:ext cx="870065" cy="867890"/>
            </a:xfrm>
            <a:prstGeom prst="rect">
              <a:avLst/>
            </a:prstGeom>
          </p:spPr>
        </p:pic>
        <p:pic>
          <p:nvPicPr>
            <p:cNvPr id="20" name="Рисунок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66799" y="5009096"/>
              <a:ext cx="870065" cy="867890"/>
            </a:xfrm>
            <a:prstGeom prst="rect">
              <a:avLst/>
            </a:prstGeom>
          </p:spPr>
        </p:pic>
        <p:sp>
          <p:nvSpPr>
            <p:cNvPr id="21" name="Прямоугольник 20"/>
            <p:cNvSpPr/>
            <p:nvPr/>
          </p:nvSpPr>
          <p:spPr>
            <a:xfrm>
              <a:off x="2504281" y="4553434"/>
              <a:ext cx="914400" cy="914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800" dirty="0" smtClean="0"/>
                <a:t>Тренированная модель</a:t>
              </a:r>
              <a:endParaRPr lang="ru-RU" sz="800" dirty="0"/>
            </a:p>
          </p:txBody>
        </p:sp>
        <p:cxnSp>
          <p:nvCxnSpPr>
            <p:cNvPr id="23" name="Прямая со стрелкой 22"/>
            <p:cNvCxnSpPr>
              <a:stCxn id="19" idx="3"/>
            </p:cNvCxnSpPr>
            <p:nvPr/>
          </p:nvCxnSpPr>
          <p:spPr>
            <a:xfrm>
              <a:off x="1936865" y="4393949"/>
              <a:ext cx="567415" cy="50861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/>
            <p:cNvCxnSpPr>
              <a:stCxn id="20" idx="1"/>
            </p:cNvCxnSpPr>
            <p:nvPr/>
          </p:nvCxnSpPr>
          <p:spPr>
            <a:xfrm flipV="1">
              <a:off x="1936864" y="5083770"/>
              <a:ext cx="567416" cy="3592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7" name="Овал 26"/>
            <p:cNvSpPr/>
            <p:nvPr/>
          </p:nvSpPr>
          <p:spPr>
            <a:xfrm>
              <a:off x="3986097" y="4553434"/>
              <a:ext cx="914400" cy="9144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ru-RU" sz="700" dirty="0" smtClean="0"/>
                <a:t>Усреднение предсказаний</a:t>
              </a:r>
              <a:endParaRPr lang="ru-RU" sz="700" dirty="0"/>
            </a:p>
          </p:txBody>
        </p:sp>
        <p:cxnSp>
          <p:nvCxnSpPr>
            <p:cNvPr id="28" name="Прямая со стрелкой 27"/>
            <p:cNvCxnSpPr/>
            <p:nvPr/>
          </p:nvCxnSpPr>
          <p:spPr>
            <a:xfrm>
              <a:off x="3418681" y="5077136"/>
              <a:ext cx="5674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/>
            <p:cNvCxnSpPr/>
            <p:nvPr/>
          </p:nvCxnSpPr>
          <p:spPr>
            <a:xfrm>
              <a:off x="3418681" y="4902568"/>
              <a:ext cx="5674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265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950F5D8-22E1-4015-8661-E5B1FD28C2DE}" type="slidenum">
              <a:rPr lang="ru-RU" noProof="0" smtClean="0"/>
              <a:t>9</a:t>
            </a:fld>
            <a:endParaRPr lang="ru-RU" noProof="0"/>
          </a:p>
        </p:txBody>
      </p:sp>
      <p:sp>
        <p:nvSpPr>
          <p:cNvPr id="5" name="Заголовок 6"/>
          <p:cNvSpPr txBox="1">
            <a:spLocks/>
          </p:cNvSpPr>
          <p:nvPr/>
        </p:nvSpPr>
        <p:spPr>
          <a:xfrm>
            <a:off x="572193" y="531323"/>
            <a:ext cx="5186923" cy="80702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Автор работы</a:t>
            </a:r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0ACFCBA-E6B8-4ECB-B191-23EF3473943C}"/>
              </a:ext>
            </a:extLst>
          </p:cNvPr>
          <p:cNvSpPr txBox="1">
            <a:spLocks/>
          </p:cNvSpPr>
          <p:nvPr/>
        </p:nvSpPr>
        <p:spPr>
          <a:xfrm>
            <a:off x="572193" y="1263535"/>
            <a:ext cx="5321531" cy="2019992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b="1" dirty="0"/>
              <a:t>Прокофьев Александр </a:t>
            </a:r>
            <a:r>
              <a:rPr lang="ru-RU" sz="1800" b="1" dirty="0" smtClean="0"/>
              <a:t>Владимирович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400" dirty="0" smtClean="0"/>
              <a:t>руководитель </a:t>
            </a:r>
            <a:r>
              <a:rPr lang="ru-RU" sz="1400" dirty="0"/>
              <a:t>направления по исследованию </a:t>
            </a:r>
            <a:r>
              <a:rPr lang="ru-RU" sz="1400" dirty="0" smtClean="0"/>
              <a:t>данных</a:t>
            </a:r>
            <a:endParaRPr lang="ru-RU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дивизион </a:t>
            </a:r>
            <a:r>
              <a:rPr lang="ru-RU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«Забота о клиентах</a:t>
            </a:r>
            <a:r>
              <a:rPr lang="ru-RU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»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блок «Розничный бизнес</a:t>
            </a:r>
            <a:r>
              <a:rPr lang="ru-RU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»</a:t>
            </a:r>
            <a:endParaRPr lang="ru-RU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ПАО «Сбербанк»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59477" y="657837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  <a:latin typeface="+mj-lt"/>
              </a:rPr>
              <a:t>МАДМО 2020</a:t>
            </a:r>
            <a:endParaRPr lang="ru-RU" sz="1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t="14260" r="24725" b="12517"/>
          <a:stretch/>
        </p:blipFill>
        <p:spPr>
          <a:xfrm>
            <a:off x="6567055" y="1729046"/>
            <a:ext cx="3275214" cy="435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9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11">
      <a:dk1>
        <a:sysClr val="windowText" lastClr="000000"/>
      </a:dk1>
      <a:lt1>
        <a:srgbClr val="FFFFFF"/>
      </a:lt1>
      <a:dk2>
        <a:srgbClr val="00BBFF"/>
      </a:dk2>
      <a:lt2>
        <a:srgbClr val="FFAA27"/>
      </a:lt2>
      <a:accent1>
        <a:srgbClr val="001431"/>
      </a:accent1>
      <a:accent2>
        <a:srgbClr val="D14C00"/>
      </a:accent2>
      <a:accent3>
        <a:srgbClr val="142F5C"/>
      </a:accent3>
      <a:accent4>
        <a:srgbClr val="FFC000"/>
      </a:accent4>
      <a:accent5>
        <a:srgbClr val="5E441C"/>
      </a:accent5>
      <a:accent6>
        <a:srgbClr val="149F2F"/>
      </a:accent6>
      <a:hlink>
        <a:srgbClr val="00BBFF"/>
      </a:hlink>
      <a:folHlink>
        <a:srgbClr val="00BBFF"/>
      </a:folHlink>
    </a:clrScheme>
    <a:fontScheme name="Custom 12">
      <a:majorFont>
        <a:latin typeface="Book Antiqua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9004_TF33968143" id="{28F0C933-B25D-4A29-92E3-2C555F9D29EB}" vid="{64619353-4AB5-48E3-A40D-A44E98998B5F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1E645E5-0105-4597-A6C9-FF428BAEF1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66A90A-9146-4A69-9CBB-F93429A11E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31B41D-C4DE-41D5-B883-BFE1CC1FFE9C}">
  <ds:schemaRefs>
    <ds:schemaRef ds:uri="http://schemas.microsoft.com/sharepoint/v3"/>
    <ds:schemaRef ds:uri="http://purl.org/dc/terms/"/>
    <ds:schemaRef ds:uri="http://schemas.openxmlformats.org/package/2006/metadata/core-properties"/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fb0879af-3eba-417a-a55a-ffe6dcd6ca77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Цветная абстрактная презентация</Template>
  <TotalTime>0</TotalTime>
  <Words>423</Words>
  <Application>Microsoft Office PowerPoint</Application>
  <PresentationFormat>Широкоэкранный</PresentationFormat>
  <Paragraphs>91</Paragraphs>
  <Slides>9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Book Antiqua</vt:lpstr>
      <vt:lpstr>Calibri</vt:lpstr>
      <vt:lpstr>Franklin Gothic Book</vt:lpstr>
      <vt:lpstr>Tahoma</vt:lpstr>
      <vt:lpstr>Wingdings</vt:lpstr>
      <vt:lpstr>Тема Office</vt:lpstr>
      <vt:lpstr>Распознавание стиля живописи</vt:lpstr>
      <vt:lpstr>Transfer Learning</vt:lpstr>
      <vt:lpstr>ResNet-50</vt:lpstr>
      <vt:lpstr>ImageNet</vt:lpstr>
      <vt:lpstr>Набор данных</vt:lpstr>
      <vt:lpstr>Обучение нейронной сети</vt:lpstr>
      <vt:lpstr>Примеры ошибочных предсказаний</vt:lpstr>
      <vt:lpstr>Что можно ещё сделать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2020-06-09T19:40:00Z</dcterms:created>
  <dcterms:modified xsi:type="dcterms:W3CDTF">2020-06-11T13:36:58Z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